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9"/>
  </p:notesMasterIdLst>
  <p:sldIdLst>
    <p:sldId id="256" r:id="rId2"/>
    <p:sldId id="284" r:id="rId3"/>
    <p:sldId id="262" r:id="rId4"/>
    <p:sldId id="278" r:id="rId5"/>
    <p:sldId id="280" r:id="rId6"/>
    <p:sldId id="260" r:id="rId7"/>
    <p:sldId id="274" r:id="rId8"/>
    <p:sldId id="273" r:id="rId9"/>
    <p:sldId id="272" r:id="rId10"/>
    <p:sldId id="281" r:id="rId11"/>
    <p:sldId id="279" r:id="rId12"/>
    <p:sldId id="282" r:id="rId13"/>
    <p:sldId id="283" r:id="rId14"/>
    <p:sldId id="271" r:id="rId15"/>
    <p:sldId id="285" r:id="rId16"/>
    <p:sldId id="277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6600"/>
    <a:srgbClr val="00FF2A"/>
    <a:srgbClr val="21FF60"/>
    <a:srgbClr val="FF2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24" autoAdjust="0"/>
  </p:normalViewPr>
  <p:slideViewPr>
    <p:cSldViewPr snapToGrid="0">
      <p:cViewPr varScale="1">
        <p:scale>
          <a:sx n="86" d="100"/>
          <a:sy n="86" d="100"/>
        </p:scale>
        <p:origin x="11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46AF0-FD40-426E-805E-DC409CCB68C5}" type="doc">
      <dgm:prSet loTypeId="urn:microsoft.com/office/officeart/2005/8/layout/lProcess2" loCatId="list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3239E27-B3F2-405F-9589-332F62B69776}">
      <dgm:prSet phldrT="[Text]" phldr="0"/>
      <dgm:spPr/>
      <dgm:t>
        <a:bodyPr/>
        <a:lstStyle/>
        <a:p>
          <a:r>
            <a:rPr lang="en-US" dirty="0">
              <a:latin typeface="Trebuchet MS" panose="020B0603020202020204"/>
            </a:rPr>
            <a:t>Thinks</a:t>
          </a:r>
          <a:endParaRPr lang="en-US" dirty="0"/>
        </a:p>
      </dgm:t>
    </dgm:pt>
    <dgm:pt modelId="{0D1FA1CE-B90D-4FA1-8CCE-2B2247A54966}" type="parTrans" cxnId="{45D22AB5-EF24-4CD8-9350-B6EBDF513DE9}">
      <dgm:prSet/>
      <dgm:spPr/>
      <dgm:t>
        <a:bodyPr/>
        <a:lstStyle/>
        <a:p>
          <a:endParaRPr lang="en-US"/>
        </a:p>
      </dgm:t>
    </dgm:pt>
    <dgm:pt modelId="{36306AC9-17DE-44E4-AFCE-254FCD604A52}" type="sibTrans" cxnId="{45D22AB5-EF24-4CD8-9350-B6EBDF513DE9}">
      <dgm:prSet/>
      <dgm:spPr/>
      <dgm:t>
        <a:bodyPr/>
        <a:lstStyle/>
        <a:p>
          <a:endParaRPr lang="en-US"/>
        </a:p>
      </dgm:t>
    </dgm:pt>
    <dgm:pt modelId="{AB9700C4-1FA1-4C89-A141-1BCE5E0F74E8}">
      <dgm:prSet phldrT="[Text]"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What if my friends make fun of me ?</a:t>
          </a:r>
        </a:p>
      </dgm:t>
    </dgm:pt>
    <dgm:pt modelId="{0FBBF365-17C3-43F0-87D7-C1CF20469323}" type="parTrans" cxnId="{5BFD8BF4-630E-4C5E-9384-F31A8C69A247}">
      <dgm:prSet/>
      <dgm:spPr/>
      <dgm:t>
        <a:bodyPr/>
        <a:lstStyle/>
        <a:p>
          <a:endParaRPr lang="en-US"/>
        </a:p>
      </dgm:t>
    </dgm:pt>
    <dgm:pt modelId="{FBC0A844-2079-4E0C-B9FC-58A061C1B919}" type="sibTrans" cxnId="{5BFD8BF4-630E-4C5E-9384-F31A8C69A247}">
      <dgm:prSet/>
      <dgm:spPr/>
      <dgm:t>
        <a:bodyPr/>
        <a:lstStyle/>
        <a:p>
          <a:endParaRPr lang="en-US"/>
        </a:p>
      </dgm:t>
    </dgm:pt>
    <dgm:pt modelId="{2C21D7A2-B798-4545-A83C-6647AAADD787}">
      <dgm:prSet phldrT="[Text]"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Is this the right place , where I wanted to be ??</a:t>
          </a:r>
        </a:p>
      </dgm:t>
    </dgm:pt>
    <dgm:pt modelId="{9435F20F-ECD6-4254-8E0D-8C2F74F99F5A}" type="parTrans" cxnId="{818E0A6B-4B1C-49E4-A9F1-DF9287604726}">
      <dgm:prSet/>
      <dgm:spPr/>
      <dgm:t>
        <a:bodyPr/>
        <a:lstStyle/>
        <a:p>
          <a:endParaRPr lang="en-US"/>
        </a:p>
      </dgm:t>
    </dgm:pt>
    <dgm:pt modelId="{9D92F102-7FD2-4D08-A08B-0A47EF3BA13C}" type="sibTrans" cxnId="{818E0A6B-4B1C-49E4-A9F1-DF9287604726}">
      <dgm:prSet/>
      <dgm:spPr/>
      <dgm:t>
        <a:bodyPr/>
        <a:lstStyle/>
        <a:p>
          <a:endParaRPr lang="en-US"/>
        </a:p>
      </dgm:t>
    </dgm:pt>
    <dgm:pt modelId="{A204DFA9-2540-4A84-8AE5-392FE48E5A9E}">
      <dgm:prSet phldrT="[Text]"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Will I get a solution for my problem ??</a:t>
          </a:r>
        </a:p>
      </dgm:t>
    </dgm:pt>
    <dgm:pt modelId="{97F74E2E-3AFD-40E8-AEA2-496F8AD89ECB}" type="parTrans" cxnId="{0FB8C871-E968-4095-8324-C4457E7FFD3D}">
      <dgm:prSet/>
      <dgm:spPr/>
      <dgm:t>
        <a:bodyPr/>
        <a:lstStyle/>
        <a:p>
          <a:endParaRPr lang="en-US"/>
        </a:p>
      </dgm:t>
    </dgm:pt>
    <dgm:pt modelId="{92F15E14-74CF-4991-8A9A-B675EB384BFF}" type="sibTrans" cxnId="{0FB8C871-E968-4095-8324-C4457E7FFD3D}">
      <dgm:prSet/>
      <dgm:spPr/>
      <dgm:t>
        <a:bodyPr/>
        <a:lstStyle/>
        <a:p>
          <a:endParaRPr lang="en-US"/>
        </a:p>
      </dgm:t>
    </dgm:pt>
    <dgm:pt modelId="{66B09A96-9B5E-4F4E-9C63-D6F5A4471FF0}">
      <dgm:prSet phldrT="[Text]" phldr="0"/>
      <dgm:spPr/>
      <dgm:t>
        <a:bodyPr/>
        <a:lstStyle/>
        <a:p>
          <a:r>
            <a:rPr lang="en-US" dirty="0">
              <a:latin typeface="Trebuchet MS" panose="020B0603020202020204"/>
            </a:rPr>
            <a:t>Says</a:t>
          </a:r>
          <a:endParaRPr lang="en-US" dirty="0"/>
        </a:p>
      </dgm:t>
    </dgm:pt>
    <dgm:pt modelId="{FC72313B-7D90-4EC2-957B-C09550FB3364}" type="parTrans" cxnId="{E76F7367-B77E-48CF-B037-4C072A5242CD}">
      <dgm:prSet/>
      <dgm:spPr/>
      <dgm:t>
        <a:bodyPr/>
        <a:lstStyle/>
        <a:p>
          <a:endParaRPr lang="en-US"/>
        </a:p>
      </dgm:t>
    </dgm:pt>
    <dgm:pt modelId="{6FC0B5F4-3349-4195-8BF6-AD0D9425C860}" type="sibTrans" cxnId="{E76F7367-B77E-48CF-B037-4C072A5242CD}">
      <dgm:prSet/>
      <dgm:spPr/>
      <dgm:t>
        <a:bodyPr/>
        <a:lstStyle/>
        <a:p>
          <a:endParaRPr lang="en-US"/>
        </a:p>
      </dgm:t>
    </dgm:pt>
    <dgm:pt modelId="{533967C5-3CD7-4CCA-89CB-DAD7663F5A07}">
      <dgm:prSet phldrT="[Text]" phldr="0"/>
      <dgm:spPr/>
      <dgm:t>
        <a:bodyPr/>
        <a:lstStyle/>
        <a:p>
          <a:r>
            <a:rPr lang="en-US" dirty="0">
              <a:latin typeface="Trebuchet MS" panose="020B0603020202020204"/>
            </a:rPr>
            <a:t>Does</a:t>
          </a:r>
          <a:endParaRPr lang="en-US" dirty="0"/>
        </a:p>
      </dgm:t>
    </dgm:pt>
    <dgm:pt modelId="{0B41DC71-6085-4D37-8F0F-C291E4377AD2}" type="parTrans" cxnId="{66F2FD71-FD7A-4041-A669-2D8BBE757C94}">
      <dgm:prSet/>
      <dgm:spPr/>
      <dgm:t>
        <a:bodyPr/>
        <a:lstStyle/>
        <a:p>
          <a:endParaRPr lang="en-US"/>
        </a:p>
      </dgm:t>
    </dgm:pt>
    <dgm:pt modelId="{CC43C7A3-8F22-4136-B07B-1E4906238556}" type="sibTrans" cxnId="{66F2FD71-FD7A-4041-A669-2D8BBE757C94}">
      <dgm:prSet/>
      <dgm:spPr/>
      <dgm:t>
        <a:bodyPr/>
        <a:lstStyle/>
        <a:p>
          <a:endParaRPr lang="en-US"/>
        </a:p>
      </dgm:t>
    </dgm:pt>
    <dgm:pt modelId="{7AD07FC5-CF8F-4DDE-95E7-93B5340E91CE}">
      <dgm:prSet phldrT="[Text]"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Staying at home</a:t>
          </a:r>
        </a:p>
      </dgm:t>
    </dgm:pt>
    <dgm:pt modelId="{FFB5F45F-9CBB-450F-BADE-63EF6D5807EB}" type="parTrans" cxnId="{0D84E1FA-1EB4-4F0A-BDFD-F13CB932BFFF}">
      <dgm:prSet/>
      <dgm:spPr/>
      <dgm:t>
        <a:bodyPr/>
        <a:lstStyle/>
        <a:p>
          <a:endParaRPr lang="en-US"/>
        </a:p>
      </dgm:t>
    </dgm:pt>
    <dgm:pt modelId="{5F532641-37A8-45E0-B78A-489A35240895}" type="sibTrans" cxnId="{0D84E1FA-1EB4-4F0A-BDFD-F13CB932BFFF}">
      <dgm:prSet/>
      <dgm:spPr/>
      <dgm:t>
        <a:bodyPr/>
        <a:lstStyle/>
        <a:p>
          <a:endParaRPr lang="en-US"/>
        </a:p>
      </dgm:t>
    </dgm:pt>
    <dgm:pt modelId="{23CD7E8B-C5C3-4243-B37F-DFAE3E0FF9CD}">
      <dgm:prSet phldrT="[Text]"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Giving excuses</a:t>
          </a:r>
        </a:p>
      </dgm:t>
    </dgm:pt>
    <dgm:pt modelId="{2984B5EE-57CA-4E16-BD90-0629AF2122A3}" type="parTrans" cxnId="{23A7CE1F-BEE9-438F-B04F-2B61098B7A5C}">
      <dgm:prSet/>
      <dgm:spPr/>
      <dgm:t>
        <a:bodyPr/>
        <a:lstStyle/>
        <a:p>
          <a:endParaRPr lang="en-US"/>
        </a:p>
      </dgm:t>
    </dgm:pt>
    <dgm:pt modelId="{B9906024-BE30-4DE4-B255-983CFBFD5AAC}" type="sibTrans" cxnId="{23A7CE1F-BEE9-438F-B04F-2B61098B7A5C}">
      <dgm:prSet/>
      <dgm:spPr/>
      <dgm:t>
        <a:bodyPr/>
        <a:lstStyle/>
        <a:p>
          <a:endParaRPr lang="en-US"/>
        </a:p>
      </dgm:t>
    </dgm:pt>
    <dgm:pt modelId="{E4E61F98-3DA3-4E74-8EE6-7829668503DF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Why am I </a:t>
          </a:r>
          <a:r>
            <a:rPr lang="en-US" b="1" i="1" dirty="0" err="1">
              <a:latin typeface="Rockwell"/>
            </a:rPr>
            <a:t>colour</a:t>
          </a:r>
          <a:r>
            <a:rPr lang="en-US" b="1" i="1" dirty="0">
              <a:latin typeface="Rockwell"/>
            </a:rPr>
            <a:t> blind ??</a:t>
          </a:r>
        </a:p>
      </dgm:t>
    </dgm:pt>
    <dgm:pt modelId="{A5610BCA-909F-4583-A9C2-CFD2611FB414}" type="parTrans" cxnId="{7ACD3F31-A23C-403A-B3BA-8A0A6AB9F80C}">
      <dgm:prSet/>
      <dgm:spPr/>
    </dgm:pt>
    <dgm:pt modelId="{802E6218-03DB-49F0-BF4D-8F8D0EEF4073}" type="sibTrans" cxnId="{7ACD3F31-A23C-403A-B3BA-8A0A6AB9F80C}">
      <dgm:prSet/>
      <dgm:spPr/>
    </dgm:pt>
    <dgm:pt modelId="{EEFC38FC-604B-4409-8B5D-6D8EFD9828B9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I can't identify </a:t>
          </a:r>
          <a:r>
            <a:rPr lang="en-US" b="1" i="1" dirty="0" err="1">
              <a:latin typeface="Rockwell"/>
            </a:rPr>
            <a:t>colours</a:t>
          </a:r>
          <a:endParaRPr lang="en-US" b="1" i="1" dirty="0">
            <a:latin typeface="Rockwell"/>
          </a:endParaRPr>
        </a:p>
      </dgm:t>
    </dgm:pt>
    <dgm:pt modelId="{4A61DC0A-0374-4F4A-B6ED-BE8F3A2F6B9F}" type="parTrans" cxnId="{01475044-D221-4166-9C74-FDCADE6C08ED}">
      <dgm:prSet/>
      <dgm:spPr/>
    </dgm:pt>
    <dgm:pt modelId="{E34FF42F-E037-4A46-A73C-5BEF2287395B}" type="sibTrans" cxnId="{01475044-D221-4166-9C74-FDCADE6C08ED}">
      <dgm:prSet/>
      <dgm:spPr/>
    </dgm:pt>
    <dgm:pt modelId="{FAB7E0BF-EB08-4D34-B7B2-AB0866CB3949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Sorry , I </a:t>
          </a:r>
          <a:r>
            <a:rPr lang="en-US" b="1" i="1" dirty="0" err="1">
              <a:latin typeface="Rockwell"/>
            </a:rPr>
            <a:t>can not</a:t>
          </a:r>
          <a:r>
            <a:rPr lang="en-US" b="1" i="1" dirty="0">
              <a:latin typeface="Rockwell"/>
            </a:rPr>
            <a:t> differentiate traffic signs and recycle boards.</a:t>
          </a:r>
        </a:p>
      </dgm:t>
    </dgm:pt>
    <dgm:pt modelId="{9126D35B-9169-4000-AEBC-9A1C14A38F56}" type="parTrans" cxnId="{0CB7A586-221C-430A-A087-70A453EF7705}">
      <dgm:prSet/>
      <dgm:spPr/>
    </dgm:pt>
    <dgm:pt modelId="{2288FEB8-24EB-4432-B77A-62D9DC26BF78}" type="sibTrans" cxnId="{0CB7A586-221C-430A-A087-70A453EF7705}">
      <dgm:prSet/>
      <dgm:spPr/>
    </dgm:pt>
    <dgm:pt modelId="{ADB599CF-CFA2-4CBD-87BE-9CDB859E3BCE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I'm fed up of my problem</a:t>
          </a:r>
        </a:p>
      </dgm:t>
    </dgm:pt>
    <dgm:pt modelId="{956FEB70-7968-4EBE-8C4E-41437E41354C}" type="parTrans" cxnId="{F76B0575-0FBA-4BAC-93A1-01BBC7226D65}">
      <dgm:prSet/>
      <dgm:spPr/>
    </dgm:pt>
    <dgm:pt modelId="{FEBAC154-9265-4ECE-ABA0-D4B87C7C15D5}" type="sibTrans" cxnId="{F76B0575-0FBA-4BAC-93A1-01BBC7226D65}">
      <dgm:prSet/>
      <dgm:spPr/>
    </dgm:pt>
    <dgm:pt modelId="{A14B4D34-B6D8-49A3-9242-8FE8B902A576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The </a:t>
          </a:r>
          <a:r>
            <a:rPr lang="en-US" b="1" i="1" dirty="0" err="1">
              <a:latin typeface="Rockwell"/>
            </a:rPr>
            <a:t>enchroma</a:t>
          </a:r>
          <a:r>
            <a:rPr lang="en-US" b="1" i="1" dirty="0">
              <a:latin typeface="Rockwell"/>
            </a:rPr>
            <a:t> glasses are too much expensive</a:t>
          </a:r>
        </a:p>
      </dgm:t>
    </dgm:pt>
    <dgm:pt modelId="{4A7452DB-0476-4C64-A6E9-F2B16993D890}" type="parTrans" cxnId="{274D6942-7FB0-4226-9B0F-92E90F2DA2ED}">
      <dgm:prSet/>
      <dgm:spPr/>
    </dgm:pt>
    <dgm:pt modelId="{4C3B5E4C-066A-4898-BA06-526FBD99B414}" type="sibTrans" cxnId="{274D6942-7FB0-4226-9B0F-92E90F2DA2ED}">
      <dgm:prSet/>
      <dgm:spPr/>
    </dgm:pt>
    <dgm:pt modelId="{949A9C33-E027-4F8A-8690-618B0ABA6417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Regular eye treatment</a:t>
          </a:r>
        </a:p>
      </dgm:t>
    </dgm:pt>
    <dgm:pt modelId="{4B1612FC-56B4-4B00-92DF-58D034C60FC1}" type="parTrans" cxnId="{925A2163-0A56-43E5-AD3A-3801BE46916A}">
      <dgm:prSet/>
      <dgm:spPr/>
    </dgm:pt>
    <dgm:pt modelId="{6138A9B1-BA2D-496F-B9C0-AA79CDCFB7A9}" type="sibTrans" cxnId="{925A2163-0A56-43E5-AD3A-3801BE46916A}">
      <dgm:prSet/>
      <dgm:spPr/>
    </dgm:pt>
    <dgm:pt modelId="{A0BD0D77-C31F-4FB1-A004-819AB7200458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Buying expensive glasses</a:t>
          </a:r>
        </a:p>
      </dgm:t>
    </dgm:pt>
    <dgm:pt modelId="{40D771ED-0AAA-43F9-8040-AF7595478C20}" type="parTrans" cxnId="{C25E4E0E-54EE-483F-A6F7-F1AC21957FF6}">
      <dgm:prSet/>
      <dgm:spPr/>
    </dgm:pt>
    <dgm:pt modelId="{F14E47A8-EBF9-49C8-912F-7D61E3C47F20}" type="sibTrans" cxnId="{C25E4E0E-54EE-483F-A6F7-F1AC21957FF6}">
      <dgm:prSet/>
      <dgm:spPr/>
    </dgm:pt>
    <dgm:pt modelId="{9F5E644D-DFEE-4632-8A81-48E4E8891FD6}">
      <dgm:prSet phldr="0"/>
      <dgm:spPr/>
      <dgm:t>
        <a:bodyPr/>
        <a:lstStyle/>
        <a:p>
          <a:pPr rtl="0"/>
          <a:r>
            <a:rPr lang="en-US" b="1" i="1" dirty="0">
              <a:latin typeface="Rockwell"/>
            </a:rPr>
            <a:t>Watching everything with keen attention.</a:t>
          </a:r>
        </a:p>
      </dgm:t>
    </dgm:pt>
    <dgm:pt modelId="{FBD375B2-6F88-48BB-9A4D-803FD27C4EF2}" type="parTrans" cxnId="{6E3705DB-F196-4426-8203-1670631FFA56}">
      <dgm:prSet/>
      <dgm:spPr/>
    </dgm:pt>
    <dgm:pt modelId="{F5C00A6B-FE5D-4120-A027-12D23046221A}" type="sibTrans" cxnId="{6E3705DB-F196-4426-8203-1670631FFA56}">
      <dgm:prSet/>
      <dgm:spPr/>
    </dgm:pt>
    <dgm:pt modelId="{0278B95B-32F9-44EC-B410-B57A33BC7C17}" type="pres">
      <dgm:prSet presAssocID="{8D646AF0-FD40-426E-805E-DC409CCB68C5}" presName="theList" presStyleCnt="0">
        <dgm:presLayoutVars>
          <dgm:dir/>
          <dgm:animLvl val="lvl"/>
          <dgm:resizeHandles val="exact"/>
        </dgm:presLayoutVars>
      </dgm:prSet>
      <dgm:spPr/>
    </dgm:pt>
    <dgm:pt modelId="{99F6388C-CE80-49C4-965D-088CFA8F191B}" type="pres">
      <dgm:prSet presAssocID="{B3239E27-B3F2-405F-9589-332F62B69776}" presName="compNode" presStyleCnt="0"/>
      <dgm:spPr/>
    </dgm:pt>
    <dgm:pt modelId="{6515ACD0-55D3-4C9F-86D9-E141D50BC8DE}" type="pres">
      <dgm:prSet presAssocID="{B3239E27-B3F2-405F-9589-332F62B69776}" presName="aNode" presStyleLbl="bgShp" presStyleIdx="0" presStyleCnt="3"/>
      <dgm:spPr/>
    </dgm:pt>
    <dgm:pt modelId="{21B0FB90-69E7-427B-84A4-BACF9E590122}" type="pres">
      <dgm:prSet presAssocID="{B3239E27-B3F2-405F-9589-332F62B69776}" presName="textNode" presStyleLbl="bgShp" presStyleIdx="0" presStyleCnt="3"/>
      <dgm:spPr/>
    </dgm:pt>
    <dgm:pt modelId="{A90B91DB-42CE-4019-A5CF-BB4CD09194A5}" type="pres">
      <dgm:prSet presAssocID="{B3239E27-B3F2-405F-9589-332F62B69776}" presName="compChildNode" presStyleCnt="0"/>
      <dgm:spPr/>
    </dgm:pt>
    <dgm:pt modelId="{151CABDA-755B-446E-9719-6FFF5A8077D3}" type="pres">
      <dgm:prSet presAssocID="{B3239E27-B3F2-405F-9589-332F62B69776}" presName="theInnerList" presStyleCnt="0"/>
      <dgm:spPr/>
    </dgm:pt>
    <dgm:pt modelId="{A4BA4BE4-ED3E-470D-A21A-5199CA1A934B}" type="pres">
      <dgm:prSet presAssocID="{E4E61F98-3DA3-4E74-8EE6-7829668503DF}" presName="childNode" presStyleLbl="node1" presStyleIdx="0" presStyleCnt="13">
        <dgm:presLayoutVars>
          <dgm:bulletEnabled val="1"/>
        </dgm:presLayoutVars>
      </dgm:prSet>
      <dgm:spPr/>
    </dgm:pt>
    <dgm:pt modelId="{4F6C6E53-6FE9-4BE2-BF53-A3D15B4C0223}" type="pres">
      <dgm:prSet presAssocID="{E4E61F98-3DA3-4E74-8EE6-7829668503DF}" presName="aSpace2" presStyleCnt="0"/>
      <dgm:spPr/>
    </dgm:pt>
    <dgm:pt modelId="{5CCCEE32-B0D7-4192-ADD7-C339E139E072}" type="pres">
      <dgm:prSet presAssocID="{AB9700C4-1FA1-4C89-A141-1BCE5E0F74E8}" presName="childNode" presStyleLbl="node1" presStyleIdx="1" presStyleCnt="13">
        <dgm:presLayoutVars>
          <dgm:bulletEnabled val="1"/>
        </dgm:presLayoutVars>
      </dgm:prSet>
      <dgm:spPr/>
    </dgm:pt>
    <dgm:pt modelId="{4F701CFD-F8A0-45E5-A59B-AC01C6F4F541}" type="pres">
      <dgm:prSet presAssocID="{AB9700C4-1FA1-4C89-A141-1BCE5E0F74E8}" presName="aSpace2" presStyleCnt="0"/>
      <dgm:spPr/>
    </dgm:pt>
    <dgm:pt modelId="{6453EE1B-167D-4961-B17C-AC277D903E2D}" type="pres">
      <dgm:prSet presAssocID="{2C21D7A2-B798-4545-A83C-6647AAADD787}" presName="childNode" presStyleLbl="node1" presStyleIdx="2" presStyleCnt="13">
        <dgm:presLayoutVars>
          <dgm:bulletEnabled val="1"/>
        </dgm:presLayoutVars>
      </dgm:prSet>
      <dgm:spPr/>
    </dgm:pt>
    <dgm:pt modelId="{1CF183E9-C848-4046-A86C-42C442C6576E}" type="pres">
      <dgm:prSet presAssocID="{2C21D7A2-B798-4545-A83C-6647AAADD787}" presName="aSpace2" presStyleCnt="0"/>
      <dgm:spPr/>
    </dgm:pt>
    <dgm:pt modelId="{21242425-887A-47F1-BFF4-FD12C88603D3}" type="pres">
      <dgm:prSet presAssocID="{A204DFA9-2540-4A84-8AE5-392FE48E5A9E}" presName="childNode" presStyleLbl="node1" presStyleIdx="3" presStyleCnt="13">
        <dgm:presLayoutVars>
          <dgm:bulletEnabled val="1"/>
        </dgm:presLayoutVars>
      </dgm:prSet>
      <dgm:spPr/>
    </dgm:pt>
    <dgm:pt modelId="{149F567C-0CDA-4399-8B5E-1CB9317117DB}" type="pres">
      <dgm:prSet presAssocID="{B3239E27-B3F2-405F-9589-332F62B69776}" presName="aSpace" presStyleCnt="0"/>
      <dgm:spPr/>
    </dgm:pt>
    <dgm:pt modelId="{FAF7123A-5A8C-4082-9D09-FB4C250D3106}" type="pres">
      <dgm:prSet presAssocID="{66B09A96-9B5E-4F4E-9C63-D6F5A4471FF0}" presName="compNode" presStyleCnt="0"/>
      <dgm:spPr/>
    </dgm:pt>
    <dgm:pt modelId="{AFC90188-0E65-4F84-B99F-53E6053A6205}" type="pres">
      <dgm:prSet presAssocID="{66B09A96-9B5E-4F4E-9C63-D6F5A4471FF0}" presName="aNode" presStyleLbl="bgShp" presStyleIdx="1" presStyleCnt="3"/>
      <dgm:spPr/>
    </dgm:pt>
    <dgm:pt modelId="{6A2084BD-F9C4-4AE2-A17C-86FE35093B14}" type="pres">
      <dgm:prSet presAssocID="{66B09A96-9B5E-4F4E-9C63-D6F5A4471FF0}" presName="textNode" presStyleLbl="bgShp" presStyleIdx="1" presStyleCnt="3"/>
      <dgm:spPr/>
    </dgm:pt>
    <dgm:pt modelId="{6523F6FF-235A-4BFE-894D-10873504F701}" type="pres">
      <dgm:prSet presAssocID="{66B09A96-9B5E-4F4E-9C63-D6F5A4471FF0}" presName="compChildNode" presStyleCnt="0"/>
      <dgm:spPr/>
    </dgm:pt>
    <dgm:pt modelId="{04C03912-4527-496B-A832-5F4FD4358197}" type="pres">
      <dgm:prSet presAssocID="{66B09A96-9B5E-4F4E-9C63-D6F5A4471FF0}" presName="theInnerList" presStyleCnt="0"/>
      <dgm:spPr/>
    </dgm:pt>
    <dgm:pt modelId="{7766DD5D-F738-4ABE-8DF5-D36D89519C10}" type="pres">
      <dgm:prSet presAssocID="{EEFC38FC-604B-4409-8B5D-6D8EFD9828B9}" presName="childNode" presStyleLbl="node1" presStyleIdx="4" presStyleCnt="13">
        <dgm:presLayoutVars>
          <dgm:bulletEnabled val="1"/>
        </dgm:presLayoutVars>
      </dgm:prSet>
      <dgm:spPr/>
    </dgm:pt>
    <dgm:pt modelId="{A68F5172-E3D5-4C56-BBD6-46900036393B}" type="pres">
      <dgm:prSet presAssocID="{EEFC38FC-604B-4409-8B5D-6D8EFD9828B9}" presName="aSpace2" presStyleCnt="0"/>
      <dgm:spPr/>
    </dgm:pt>
    <dgm:pt modelId="{E846B84C-AE28-4617-946B-39926BB2F4E3}" type="pres">
      <dgm:prSet presAssocID="{FAB7E0BF-EB08-4D34-B7B2-AB0866CB3949}" presName="childNode" presStyleLbl="node1" presStyleIdx="5" presStyleCnt="13">
        <dgm:presLayoutVars>
          <dgm:bulletEnabled val="1"/>
        </dgm:presLayoutVars>
      </dgm:prSet>
      <dgm:spPr/>
    </dgm:pt>
    <dgm:pt modelId="{E818D3DD-7334-4093-98F3-71591DA897D4}" type="pres">
      <dgm:prSet presAssocID="{FAB7E0BF-EB08-4D34-B7B2-AB0866CB3949}" presName="aSpace2" presStyleCnt="0"/>
      <dgm:spPr/>
    </dgm:pt>
    <dgm:pt modelId="{30B279A1-C834-4541-989F-2E98B97D2116}" type="pres">
      <dgm:prSet presAssocID="{ADB599CF-CFA2-4CBD-87BE-9CDB859E3BCE}" presName="childNode" presStyleLbl="node1" presStyleIdx="6" presStyleCnt="13">
        <dgm:presLayoutVars>
          <dgm:bulletEnabled val="1"/>
        </dgm:presLayoutVars>
      </dgm:prSet>
      <dgm:spPr/>
    </dgm:pt>
    <dgm:pt modelId="{6037B1BC-6710-4CB6-A62E-53400309093E}" type="pres">
      <dgm:prSet presAssocID="{ADB599CF-CFA2-4CBD-87BE-9CDB859E3BCE}" presName="aSpace2" presStyleCnt="0"/>
      <dgm:spPr/>
    </dgm:pt>
    <dgm:pt modelId="{03932F85-19E3-4629-A4EB-E4F67000FFE7}" type="pres">
      <dgm:prSet presAssocID="{A14B4D34-B6D8-49A3-9242-8FE8B902A576}" presName="childNode" presStyleLbl="node1" presStyleIdx="7" presStyleCnt="13">
        <dgm:presLayoutVars>
          <dgm:bulletEnabled val="1"/>
        </dgm:presLayoutVars>
      </dgm:prSet>
      <dgm:spPr/>
    </dgm:pt>
    <dgm:pt modelId="{9E1415B4-7F63-4B88-A090-EE5BF8ACE2AB}" type="pres">
      <dgm:prSet presAssocID="{66B09A96-9B5E-4F4E-9C63-D6F5A4471FF0}" presName="aSpace" presStyleCnt="0"/>
      <dgm:spPr/>
    </dgm:pt>
    <dgm:pt modelId="{0C0BEF22-B95B-47C0-9645-174CF0EDF56B}" type="pres">
      <dgm:prSet presAssocID="{533967C5-3CD7-4CCA-89CB-DAD7663F5A07}" presName="compNode" presStyleCnt="0"/>
      <dgm:spPr/>
    </dgm:pt>
    <dgm:pt modelId="{6C436A21-AB13-49EB-905C-6B2255F11DCD}" type="pres">
      <dgm:prSet presAssocID="{533967C5-3CD7-4CCA-89CB-DAD7663F5A07}" presName="aNode" presStyleLbl="bgShp" presStyleIdx="2" presStyleCnt="3"/>
      <dgm:spPr/>
    </dgm:pt>
    <dgm:pt modelId="{7723B596-263F-49E3-B10F-0FFD59568E71}" type="pres">
      <dgm:prSet presAssocID="{533967C5-3CD7-4CCA-89CB-DAD7663F5A07}" presName="textNode" presStyleLbl="bgShp" presStyleIdx="2" presStyleCnt="3"/>
      <dgm:spPr/>
    </dgm:pt>
    <dgm:pt modelId="{0CD4420A-7594-4EEF-BA8A-08E0C0A823AB}" type="pres">
      <dgm:prSet presAssocID="{533967C5-3CD7-4CCA-89CB-DAD7663F5A07}" presName="compChildNode" presStyleCnt="0"/>
      <dgm:spPr/>
    </dgm:pt>
    <dgm:pt modelId="{7E91CE10-8CC9-4A76-A040-298E7D0DF36D}" type="pres">
      <dgm:prSet presAssocID="{533967C5-3CD7-4CCA-89CB-DAD7663F5A07}" presName="theInnerList" presStyleCnt="0"/>
      <dgm:spPr/>
    </dgm:pt>
    <dgm:pt modelId="{43D780AA-FE3F-426F-97ED-1EE55A06EB75}" type="pres">
      <dgm:prSet presAssocID="{7AD07FC5-CF8F-4DDE-95E7-93B5340E91CE}" presName="childNode" presStyleLbl="node1" presStyleIdx="8" presStyleCnt="13">
        <dgm:presLayoutVars>
          <dgm:bulletEnabled val="1"/>
        </dgm:presLayoutVars>
      </dgm:prSet>
      <dgm:spPr/>
    </dgm:pt>
    <dgm:pt modelId="{8A917639-24FE-45EE-92D8-1D50BC5B645C}" type="pres">
      <dgm:prSet presAssocID="{7AD07FC5-CF8F-4DDE-95E7-93B5340E91CE}" presName="aSpace2" presStyleCnt="0"/>
      <dgm:spPr/>
    </dgm:pt>
    <dgm:pt modelId="{A1612BA6-5F47-4E78-AF5A-F56D2E868367}" type="pres">
      <dgm:prSet presAssocID="{23CD7E8B-C5C3-4243-B37F-DFAE3E0FF9CD}" presName="childNode" presStyleLbl="node1" presStyleIdx="9" presStyleCnt="13">
        <dgm:presLayoutVars>
          <dgm:bulletEnabled val="1"/>
        </dgm:presLayoutVars>
      </dgm:prSet>
      <dgm:spPr/>
    </dgm:pt>
    <dgm:pt modelId="{F7C7E0EF-62AD-4DDB-B329-DE6462420369}" type="pres">
      <dgm:prSet presAssocID="{23CD7E8B-C5C3-4243-B37F-DFAE3E0FF9CD}" presName="aSpace2" presStyleCnt="0"/>
      <dgm:spPr/>
    </dgm:pt>
    <dgm:pt modelId="{1767A9C3-7ADE-4753-904E-0AEBC47706AA}" type="pres">
      <dgm:prSet presAssocID="{A0BD0D77-C31F-4FB1-A004-819AB7200458}" presName="childNode" presStyleLbl="node1" presStyleIdx="10" presStyleCnt="13">
        <dgm:presLayoutVars>
          <dgm:bulletEnabled val="1"/>
        </dgm:presLayoutVars>
      </dgm:prSet>
      <dgm:spPr/>
    </dgm:pt>
    <dgm:pt modelId="{EAF09807-44D2-4431-9844-E96885817299}" type="pres">
      <dgm:prSet presAssocID="{A0BD0D77-C31F-4FB1-A004-819AB7200458}" presName="aSpace2" presStyleCnt="0"/>
      <dgm:spPr/>
    </dgm:pt>
    <dgm:pt modelId="{667B853F-6B61-4D6F-8F69-4729EAA0C234}" type="pres">
      <dgm:prSet presAssocID="{949A9C33-E027-4F8A-8690-618B0ABA6417}" presName="childNode" presStyleLbl="node1" presStyleIdx="11" presStyleCnt="13">
        <dgm:presLayoutVars>
          <dgm:bulletEnabled val="1"/>
        </dgm:presLayoutVars>
      </dgm:prSet>
      <dgm:spPr/>
    </dgm:pt>
    <dgm:pt modelId="{5EC192B2-47A5-402D-B02D-02ACBD41B605}" type="pres">
      <dgm:prSet presAssocID="{949A9C33-E027-4F8A-8690-618B0ABA6417}" presName="aSpace2" presStyleCnt="0"/>
      <dgm:spPr/>
    </dgm:pt>
    <dgm:pt modelId="{05CC4020-D131-4961-A069-74CDFC35D959}" type="pres">
      <dgm:prSet presAssocID="{9F5E644D-DFEE-4632-8A81-48E4E8891FD6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C25E4E0E-54EE-483F-A6F7-F1AC21957FF6}" srcId="{533967C5-3CD7-4CCA-89CB-DAD7663F5A07}" destId="{A0BD0D77-C31F-4FB1-A004-819AB7200458}" srcOrd="2" destOrd="0" parTransId="{40D771ED-0AAA-43F9-8040-AF7595478C20}" sibTransId="{F14E47A8-EBF9-49C8-912F-7D61E3C47F20}"/>
    <dgm:cxn modelId="{B4945E1D-9C2F-4522-BF08-C9776D9D821E}" type="presOf" srcId="{FAB7E0BF-EB08-4D34-B7B2-AB0866CB3949}" destId="{E846B84C-AE28-4617-946B-39926BB2F4E3}" srcOrd="0" destOrd="0" presId="urn:microsoft.com/office/officeart/2005/8/layout/lProcess2"/>
    <dgm:cxn modelId="{8393981F-6223-455F-9636-557CCB529241}" type="presOf" srcId="{2C21D7A2-B798-4545-A83C-6647AAADD787}" destId="{6453EE1B-167D-4961-B17C-AC277D903E2D}" srcOrd="0" destOrd="0" presId="urn:microsoft.com/office/officeart/2005/8/layout/lProcess2"/>
    <dgm:cxn modelId="{23A7CE1F-BEE9-438F-B04F-2B61098B7A5C}" srcId="{533967C5-3CD7-4CCA-89CB-DAD7663F5A07}" destId="{23CD7E8B-C5C3-4243-B37F-DFAE3E0FF9CD}" srcOrd="1" destOrd="0" parTransId="{2984B5EE-57CA-4E16-BD90-0629AF2122A3}" sibTransId="{B9906024-BE30-4DE4-B255-983CFBFD5AAC}"/>
    <dgm:cxn modelId="{D73AB029-6A56-4D21-ABFD-D6CDA14EE74E}" type="presOf" srcId="{A14B4D34-B6D8-49A3-9242-8FE8B902A576}" destId="{03932F85-19E3-4629-A4EB-E4F67000FFE7}" srcOrd="0" destOrd="0" presId="urn:microsoft.com/office/officeart/2005/8/layout/lProcess2"/>
    <dgm:cxn modelId="{1FEF6430-A4BD-4A14-BB7D-49704636B3D3}" type="presOf" srcId="{533967C5-3CD7-4CCA-89CB-DAD7663F5A07}" destId="{7723B596-263F-49E3-B10F-0FFD59568E71}" srcOrd="1" destOrd="0" presId="urn:microsoft.com/office/officeart/2005/8/layout/lProcess2"/>
    <dgm:cxn modelId="{7ACD3F31-A23C-403A-B3BA-8A0A6AB9F80C}" srcId="{B3239E27-B3F2-405F-9589-332F62B69776}" destId="{E4E61F98-3DA3-4E74-8EE6-7829668503DF}" srcOrd="0" destOrd="0" parTransId="{A5610BCA-909F-4583-A9C2-CFD2611FB414}" sibTransId="{802E6218-03DB-49F0-BF4D-8F8D0EEF4073}"/>
    <dgm:cxn modelId="{274D6942-7FB0-4226-9B0F-92E90F2DA2ED}" srcId="{66B09A96-9B5E-4F4E-9C63-D6F5A4471FF0}" destId="{A14B4D34-B6D8-49A3-9242-8FE8B902A576}" srcOrd="3" destOrd="0" parTransId="{4A7452DB-0476-4C64-A6E9-F2B16993D890}" sibTransId="{4C3B5E4C-066A-4898-BA06-526FBD99B414}"/>
    <dgm:cxn modelId="{925A2163-0A56-43E5-AD3A-3801BE46916A}" srcId="{533967C5-3CD7-4CCA-89CB-DAD7663F5A07}" destId="{949A9C33-E027-4F8A-8690-618B0ABA6417}" srcOrd="3" destOrd="0" parTransId="{4B1612FC-56B4-4B00-92DF-58D034C60FC1}" sibTransId="{6138A9B1-BA2D-496F-B9C0-AA79CDCFB7A9}"/>
    <dgm:cxn modelId="{01475044-D221-4166-9C74-FDCADE6C08ED}" srcId="{66B09A96-9B5E-4F4E-9C63-D6F5A4471FF0}" destId="{EEFC38FC-604B-4409-8B5D-6D8EFD9828B9}" srcOrd="0" destOrd="0" parTransId="{4A61DC0A-0374-4F4A-B6ED-BE8F3A2F6B9F}" sibTransId="{E34FF42F-E037-4A46-A73C-5BEF2287395B}"/>
    <dgm:cxn modelId="{E76F7367-B77E-48CF-B037-4C072A5242CD}" srcId="{8D646AF0-FD40-426E-805E-DC409CCB68C5}" destId="{66B09A96-9B5E-4F4E-9C63-D6F5A4471FF0}" srcOrd="1" destOrd="0" parTransId="{FC72313B-7D90-4EC2-957B-C09550FB3364}" sibTransId="{6FC0B5F4-3349-4195-8BF6-AD0D9425C860}"/>
    <dgm:cxn modelId="{1C82E168-C788-4CAC-94B3-5FF737E181F0}" type="presOf" srcId="{A0BD0D77-C31F-4FB1-A004-819AB7200458}" destId="{1767A9C3-7ADE-4753-904E-0AEBC47706AA}" srcOrd="0" destOrd="0" presId="urn:microsoft.com/office/officeart/2005/8/layout/lProcess2"/>
    <dgm:cxn modelId="{818E0A6B-4B1C-49E4-A9F1-DF9287604726}" srcId="{B3239E27-B3F2-405F-9589-332F62B69776}" destId="{2C21D7A2-B798-4545-A83C-6647AAADD787}" srcOrd="2" destOrd="0" parTransId="{9435F20F-ECD6-4254-8E0D-8C2F74F99F5A}" sibTransId="{9D92F102-7FD2-4D08-A08B-0A47EF3BA13C}"/>
    <dgm:cxn modelId="{8585B94E-ABE3-4986-A192-4206736539CA}" type="presOf" srcId="{ADB599CF-CFA2-4CBD-87BE-9CDB859E3BCE}" destId="{30B279A1-C834-4541-989F-2E98B97D2116}" srcOrd="0" destOrd="0" presId="urn:microsoft.com/office/officeart/2005/8/layout/lProcess2"/>
    <dgm:cxn modelId="{0FB8C871-E968-4095-8324-C4457E7FFD3D}" srcId="{B3239E27-B3F2-405F-9589-332F62B69776}" destId="{A204DFA9-2540-4A84-8AE5-392FE48E5A9E}" srcOrd="3" destOrd="0" parTransId="{97F74E2E-3AFD-40E8-AEA2-496F8AD89ECB}" sibTransId="{92F15E14-74CF-4991-8A9A-B675EB384BFF}"/>
    <dgm:cxn modelId="{EF05CF51-8BC5-417E-8C4F-749C2FBD7473}" type="presOf" srcId="{66B09A96-9B5E-4F4E-9C63-D6F5A4471FF0}" destId="{6A2084BD-F9C4-4AE2-A17C-86FE35093B14}" srcOrd="1" destOrd="0" presId="urn:microsoft.com/office/officeart/2005/8/layout/lProcess2"/>
    <dgm:cxn modelId="{66F2FD71-FD7A-4041-A669-2D8BBE757C94}" srcId="{8D646AF0-FD40-426E-805E-DC409CCB68C5}" destId="{533967C5-3CD7-4CCA-89CB-DAD7663F5A07}" srcOrd="2" destOrd="0" parTransId="{0B41DC71-6085-4D37-8F0F-C291E4377AD2}" sibTransId="{CC43C7A3-8F22-4136-B07B-1E4906238556}"/>
    <dgm:cxn modelId="{F76B0575-0FBA-4BAC-93A1-01BBC7226D65}" srcId="{66B09A96-9B5E-4F4E-9C63-D6F5A4471FF0}" destId="{ADB599CF-CFA2-4CBD-87BE-9CDB859E3BCE}" srcOrd="2" destOrd="0" parTransId="{956FEB70-7968-4EBE-8C4E-41437E41354C}" sibTransId="{FEBAC154-9265-4ECE-ABA0-D4B87C7C15D5}"/>
    <dgm:cxn modelId="{6458DE79-0D35-4D81-87C1-8C5B57B9ACB7}" type="presOf" srcId="{66B09A96-9B5E-4F4E-9C63-D6F5A4471FF0}" destId="{AFC90188-0E65-4F84-B99F-53E6053A6205}" srcOrd="0" destOrd="0" presId="urn:microsoft.com/office/officeart/2005/8/layout/lProcess2"/>
    <dgm:cxn modelId="{0CB7A586-221C-430A-A087-70A453EF7705}" srcId="{66B09A96-9B5E-4F4E-9C63-D6F5A4471FF0}" destId="{FAB7E0BF-EB08-4D34-B7B2-AB0866CB3949}" srcOrd="1" destOrd="0" parTransId="{9126D35B-9169-4000-AEBC-9A1C14A38F56}" sibTransId="{2288FEB8-24EB-4432-B77A-62D9DC26BF78}"/>
    <dgm:cxn modelId="{6CD80E87-9E31-4B51-9F34-C341FC2C9F1F}" type="presOf" srcId="{533967C5-3CD7-4CCA-89CB-DAD7663F5A07}" destId="{6C436A21-AB13-49EB-905C-6B2255F11DCD}" srcOrd="0" destOrd="0" presId="urn:microsoft.com/office/officeart/2005/8/layout/lProcess2"/>
    <dgm:cxn modelId="{1C29FA8B-193D-4944-89E9-3E55E8802952}" type="presOf" srcId="{949A9C33-E027-4F8A-8690-618B0ABA6417}" destId="{667B853F-6B61-4D6F-8F69-4729EAA0C234}" srcOrd="0" destOrd="0" presId="urn:microsoft.com/office/officeart/2005/8/layout/lProcess2"/>
    <dgm:cxn modelId="{F73D578D-AE84-43C5-A633-566D8888045C}" type="presOf" srcId="{AB9700C4-1FA1-4C89-A141-1BCE5E0F74E8}" destId="{5CCCEE32-B0D7-4192-ADD7-C339E139E072}" srcOrd="0" destOrd="0" presId="urn:microsoft.com/office/officeart/2005/8/layout/lProcess2"/>
    <dgm:cxn modelId="{578087A1-BD52-4E40-B1E9-5AC3C40730FC}" type="presOf" srcId="{8D646AF0-FD40-426E-805E-DC409CCB68C5}" destId="{0278B95B-32F9-44EC-B410-B57A33BC7C17}" srcOrd="0" destOrd="0" presId="urn:microsoft.com/office/officeart/2005/8/layout/lProcess2"/>
    <dgm:cxn modelId="{2277D3A9-56FD-45A8-B63A-B67FE0E9B02C}" type="presOf" srcId="{7AD07FC5-CF8F-4DDE-95E7-93B5340E91CE}" destId="{43D780AA-FE3F-426F-97ED-1EE55A06EB75}" srcOrd="0" destOrd="0" presId="urn:microsoft.com/office/officeart/2005/8/layout/lProcess2"/>
    <dgm:cxn modelId="{45D22AB5-EF24-4CD8-9350-B6EBDF513DE9}" srcId="{8D646AF0-FD40-426E-805E-DC409CCB68C5}" destId="{B3239E27-B3F2-405F-9589-332F62B69776}" srcOrd="0" destOrd="0" parTransId="{0D1FA1CE-B90D-4FA1-8CCE-2B2247A54966}" sibTransId="{36306AC9-17DE-44E4-AFCE-254FCD604A52}"/>
    <dgm:cxn modelId="{AAA66CC5-101C-4872-B853-246351EA2E7B}" type="presOf" srcId="{EEFC38FC-604B-4409-8B5D-6D8EFD9828B9}" destId="{7766DD5D-F738-4ABE-8DF5-D36D89519C10}" srcOrd="0" destOrd="0" presId="urn:microsoft.com/office/officeart/2005/8/layout/lProcess2"/>
    <dgm:cxn modelId="{23C86ACD-8CF3-499E-848F-31DFBA426342}" type="presOf" srcId="{9F5E644D-DFEE-4632-8A81-48E4E8891FD6}" destId="{05CC4020-D131-4961-A069-74CDFC35D959}" srcOrd="0" destOrd="0" presId="urn:microsoft.com/office/officeart/2005/8/layout/lProcess2"/>
    <dgm:cxn modelId="{06FF37CE-1803-48EE-A708-DD6E306AB4C8}" type="presOf" srcId="{A204DFA9-2540-4A84-8AE5-392FE48E5A9E}" destId="{21242425-887A-47F1-BFF4-FD12C88603D3}" srcOrd="0" destOrd="0" presId="urn:microsoft.com/office/officeart/2005/8/layout/lProcess2"/>
    <dgm:cxn modelId="{6E3705DB-F196-4426-8203-1670631FFA56}" srcId="{533967C5-3CD7-4CCA-89CB-DAD7663F5A07}" destId="{9F5E644D-DFEE-4632-8A81-48E4E8891FD6}" srcOrd="4" destOrd="0" parTransId="{FBD375B2-6F88-48BB-9A4D-803FD27C4EF2}" sibTransId="{F5C00A6B-FE5D-4120-A027-12D23046221A}"/>
    <dgm:cxn modelId="{3E05D5E9-A2D5-44E7-888D-6CF6B4334D10}" type="presOf" srcId="{B3239E27-B3F2-405F-9589-332F62B69776}" destId="{21B0FB90-69E7-427B-84A4-BACF9E590122}" srcOrd="1" destOrd="0" presId="urn:microsoft.com/office/officeart/2005/8/layout/lProcess2"/>
    <dgm:cxn modelId="{098270ED-7B60-47C5-BD03-40D7BF2F0D4E}" type="presOf" srcId="{23CD7E8B-C5C3-4243-B37F-DFAE3E0FF9CD}" destId="{A1612BA6-5F47-4E78-AF5A-F56D2E868367}" srcOrd="0" destOrd="0" presId="urn:microsoft.com/office/officeart/2005/8/layout/lProcess2"/>
    <dgm:cxn modelId="{C38019F1-C261-42BB-9D08-4B22C0B555D9}" type="presOf" srcId="{E4E61F98-3DA3-4E74-8EE6-7829668503DF}" destId="{A4BA4BE4-ED3E-470D-A21A-5199CA1A934B}" srcOrd="0" destOrd="0" presId="urn:microsoft.com/office/officeart/2005/8/layout/lProcess2"/>
    <dgm:cxn modelId="{5BFD8BF4-630E-4C5E-9384-F31A8C69A247}" srcId="{B3239E27-B3F2-405F-9589-332F62B69776}" destId="{AB9700C4-1FA1-4C89-A141-1BCE5E0F74E8}" srcOrd="1" destOrd="0" parTransId="{0FBBF365-17C3-43F0-87D7-C1CF20469323}" sibTransId="{FBC0A844-2079-4E0C-B9FC-58A061C1B919}"/>
    <dgm:cxn modelId="{C41572F9-2D95-47A8-AB2F-28833DE01750}" type="presOf" srcId="{B3239E27-B3F2-405F-9589-332F62B69776}" destId="{6515ACD0-55D3-4C9F-86D9-E141D50BC8DE}" srcOrd="0" destOrd="0" presId="urn:microsoft.com/office/officeart/2005/8/layout/lProcess2"/>
    <dgm:cxn modelId="{0D84E1FA-1EB4-4F0A-BDFD-F13CB932BFFF}" srcId="{533967C5-3CD7-4CCA-89CB-DAD7663F5A07}" destId="{7AD07FC5-CF8F-4DDE-95E7-93B5340E91CE}" srcOrd="0" destOrd="0" parTransId="{FFB5F45F-9CBB-450F-BADE-63EF6D5807EB}" sibTransId="{5F532641-37A8-45E0-B78A-489A35240895}"/>
    <dgm:cxn modelId="{4715D552-0BBB-444D-965C-5A71625F5EE4}" type="presParOf" srcId="{0278B95B-32F9-44EC-B410-B57A33BC7C17}" destId="{99F6388C-CE80-49C4-965D-088CFA8F191B}" srcOrd="0" destOrd="0" presId="urn:microsoft.com/office/officeart/2005/8/layout/lProcess2"/>
    <dgm:cxn modelId="{E1EC01E0-D118-411A-BC8D-F10DF29C0FEC}" type="presParOf" srcId="{99F6388C-CE80-49C4-965D-088CFA8F191B}" destId="{6515ACD0-55D3-4C9F-86D9-E141D50BC8DE}" srcOrd="0" destOrd="0" presId="urn:microsoft.com/office/officeart/2005/8/layout/lProcess2"/>
    <dgm:cxn modelId="{C9F1CD4A-A3E4-4960-BF92-3C085B130424}" type="presParOf" srcId="{99F6388C-CE80-49C4-965D-088CFA8F191B}" destId="{21B0FB90-69E7-427B-84A4-BACF9E590122}" srcOrd="1" destOrd="0" presId="urn:microsoft.com/office/officeart/2005/8/layout/lProcess2"/>
    <dgm:cxn modelId="{6A931F1C-4F60-47F6-9526-E3C7141D8D3A}" type="presParOf" srcId="{99F6388C-CE80-49C4-965D-088CFA8F191B}" destId="{A90B91DB-42CE-4019-A5CF-BB4CD09194A5}" srcOrd="2" destOrd="0" presId="urn:microsoft.com/office/officeart/2005/8/layout/lProcess2"/>
    <dgm:cxn modelId="{E54C2FA1-9199-4423-820B-F7F719F0D8CE}" type="presParOf" srcId="{A90B91DB-42CE-4019-A5CF-BB4CD09194A5}" destId="{151CABDA-755B-446E-9719-6FFF5A8077D3}" srcOrd="0" destOrd="0" presId="urn:microsoft.com/office/officeart/2005/8/layout/lProcess2"/>
    <dgm:cxn modelId="{E400BDB8-46F1-4893-AF92-799095D4A564}" type="presParOf" srcId="{151CABDA-755B-446E-9719-6FFF5A8077D3}" destId="{A4BA4BE4-ED3E-470D-A21A-5199CA1A934B}" srcOrd="0" destOrd="0" presId="urn:microsoft.com/office/officeart/2005/8/layout/lProcess2"/>
    <dgm:cxn modelId="{C533E215-44BF-4C56-A025-6EB8BFBE1395}" type="presParOf" srcId="{151CABDA-755B-446E-9719-6FFF5A8077D3}" destId="{4F6C6E53-6FE9-4BE2-BF53-A3D15B4C0223}" srcOrd="1" destOrd="0" presId="urn:microsoft.com/office/officeart/2005/8/layout/lProcess2"/>
    <dgm:cxn modelId="{F6B71A24-401D-43A3-BE2C-9758617AED88}" type="presParOf" srcId="{151CABDA-755B-446E-9719-6FFF5A8077D3}" destId="{5CCCEE32-B0D7-4192-ADD7-C339E139E072}" srcOrd="2" destOrd="0" presId="urn:microsoft.com/office/officeart/2005/8/layout/lProcess2"/>
    <dgm:cxn modelId="{EE5719F1-121C-4763-AF2D-2DA8710C6633}" type="presParOf" srcId="{151CABDA-755B-446E-9719-6FFF5A8077D3}" destId="{4F701CFD-F8A0-45E5-A59B-AC01C6F4F541}" srcOrd="3" destOrd="0" presId="urn:microsoft.com/office/officeart/2005/8/layout/lProcess2"/>
    <dgm:cxn modelId="{E15C8EC2-E8A5-4BB7-85D1-9A2E4146ACCA}" type="presParOf" srcId="{151CABDA-755B-446E-9719-6FFF5A8077D3}" destId="{6453EE1B-167D-4961-B17C-AC277D903E2D}" srcOrd="4" destOrd="0" presId="urn:microsoft.com/office/officeart/2005/8/layout/lProcess2"/>
    <dgm:cxn modelId="{56069FE0-FF6D-455D-A427-590575FB415C}" type="presParOf" srcId="{151CABDA-755B-446E-9719-6FFF5A8077D3}" destId="{1CF183E9-C848-4046-A86C-42C442C6576E}" srcOrd="5" destOrd="0" presId="urn:microsoft.com/office/officeart/2005/8/layout/lProcess2"/>
    <dgm:cxn modelId="{160235F5-FC25-407A-83A2-DCD986FBCA78}" type="presParOf" srcId="{151CABDA-755B-446E-9719-6FFF5A8077D3}" destId="{21242425-887A-47F1-BFF4-FD12C88603D3}" srcOrd="6" destOrd="0" presId="urn:microsoft.com/office/officeart/2005/8/layout/lProcess2"/>
    <dgm:cxn modelId="{50DB5345-925F-4F75-AE82-3095C1532443}" type="presParOf" srcId="{0278B95B-32F9-44EC-B410-B57A33BC7C17}" destId="{149F567C-0CDA-4399-8B5E-1CB9317117DB}" srcOrd="1" destOrd="0" presId="urn:microsoft.com/office/officeart/2005/8/layout/lProcess2"/>
    <dgm:cxn modelId="{6568A89D-6461-4E2D-8C42-6C9310B13C6B}" type="presParOf" srcId="{0278B95B-32F9-44EC-B410-B57A33BC7C17}" destId="{FAF7123A-5A8C-4082-9D09-FB4C250D3106}" srcOrd="2" destOrd="0" presId="urn:microsoft.com/office/officeart/2005/8/layout/lProcess2"/>
    <dgm:cxn modelId="{3C90B6AC-1AC1-4D10-B9BB-8231DA1A0235}" type="presParOf" srcId="{FAF7123A-5A8C-4082-9D09-FB4C250D3106}" destId="{AFC90188-0E65-4F84-B99F-53E6053A6205}" srcOrd="0" destOrd="0" presId="urn:microsoft.com/office/officeart/2005/8/layout/lProcess2"/>
    <dgm:cxn modelId="{7A0024DC-7DA6-40D1-9907-B694FE57FFB2}" type="presParOf" srcId="{FAF7123A-5A8C-4082-9D09-FB4C250D3106}" destId="{6A2084BD-F9C4-4AE2-A17C-86FE35093B14}" srcOrd="1" destOrd="0" presId="urn:microsoft.com/office/officeart/2005/8/layout/lProcess2"/>
    <dgm:cxn modelId="{9F68AE11-3166-4BAC-8959-19B0017A842D}" type="presParOf" srcId="{FAF7123A-5A8C-4082-9D09-FB4C250D3106}" destId="{6523F6FF-235A-4BFE-894D-10873504F701}" srcOrd="2" destOrd="0" presId="urn:microsoft.com/office/officeart/2005/8/layout/lProcess2"/>
    <dgm:cxn modelId="{0FCE5EEA-C1EF-4E93-9216-D1E849ED8D06}" type="presParOf" srcId="{6523F6FF-235A-4BFE-894D-10873504F701}" destId="{04C03912-4527-496B-A832-5F4FD4358197}" srcOrd="0" destOrd="0" presId="urn:microsoft.com/office/officeart/2005/8/layout/lProcess2"/>
    <dgm:cxn modelId="{D95198B3-888F-4072-A4F8-BD85B1273962}" type="presParOf" srcId="{04C03912-4527-496B-A832-5F4FD4358197}" destId="{7766DD5D-F738-4ABE-8DF5-D36D89519C10}" srcOrd="0" destOrd="0" presId="urn:microsoft.com/office/officeart/2005/8/layout/lProcess2"/>
    <dgm:cxn modelId="{0B1EBECC-224F-4AD4-BCDC-AF225DDA036C}" type="presParOf" srcId="{04C03912-4527-496B-A832-5F4FD4358197}" destId="{A68F5172-E3D5-4C56-BBD6-46900036393B}" srcOrd="1" destOrd="0" presId="urn:microsoft.com/office/officeart/2005/8/layout/lProcess2"/>
    <dgm:cxn modelId="{FF3FCA3F-E843-42F0-8DEB-F9BD62303CD7}" type="presParOf" srcId="{04C03912-4527-496B-A832-5F4FD4358197}" destId="{E846B84C-AE28-4617-946B-39926BB2F4E3}" srcOrd="2" destOrd="0" presId="urn:microsoft.com/office/officeart/2005/8/layout/lProcess2"/>
    <dgm:cxn modelId="{F0A2AE2B-E0E9-4775-8F29-5B9CA45B5CD9}" type="presParOf" srcId="{04C03912-4527-496B-A832-5F4FD4358197}" destId="{E818D3DD-7334-4093-98F3-71591DA897D4}" srcOrd="3" destOrd="0" presId="urn:microsoft.com/office/officeart/2005/8/layout/lProcess2"/>
    <dgm:cxn modelId="{764BAEC6-E584-4195-A51D-890E85049CDF}" type="presParOf" srcId="{04C03912-4527-496B-A832-5F4FD4358197}" destId="{30B279A1-C834-4541-989F-2E98B97D2116}" srcOrd="4" destOrd="0" presId="urn:microsoft.com/office/officeart/2005/8/layout/lProcess2"/>
    <dgm:cxn modelId="{A774CADC-27EC-443C-A520-99D683070837}" type="presParOf" srcId="{04C03912-4527-496B-A832-5F4FD4358197}" destId="{6037B1BC-6710-4CB6-A62E-53400309093E}" srcOrd="5" destOrd="0" presId="urn:microsoft.com/office/officeart/2005/8/layout/lProcess2"/>
    <dgm:cxn modelId="{7A73C98E-A2BE-415A-97C8-B1C51AFD99C1}" type="presParOf" srcId="{04C03912-4527-496B-A832-5F4FD4358197}" destId="{03932F85-19E3-4629-A4EB-E4F67000FFE7}" srcOrd="6" destOrd="0" presId="urn:microsoft.com/office/officeart/2005/8/layout/lProcess2"/>
    <dgm:cxn modelId="{854FB2E2-8779-4611-90D3-FB7E45BE5D45}" type="presParOf" srcId="{0278B95B-32F9-44EC-B410-B57A33BC7C17}" destId="{9E1415B4-7F63-4B88-A090-EE5BF8ACE2AB}" srcOrd="3" destOrd="0" presId="urn:microsoft.com/office/officeart/2005/8/layout/lProcess2"/>
    <dgm:cxn modelId="{268BA6AF-A127-462F-89B0-44DFAAAA6B7D}" type="presParOf" srcId="{0278B95B-32F9-44EC-B410-B57A33BC7C17}" destId="{0C0BEF22-B95B-47C0-9645-174CF0EDF56B}" srcOrd="4" destOrd="0" presId="urn:microsoft.com/office/officeart/2005/8/layout/lProcess2"/>
    <dgm:cxn modelId="{FFBB78C9-15C8-407B-A333-32EC92F9AC17}" type="presParOf" srcId="{0C0BEF22-B95B-47C0-9645-174CF0EDF56B}" destId="{6C436A21-AB13-49EB-905C-6B2255F11DCD}" srcOrd="0" destOrd="0" presId="urn:microsoft.com/office/officeart/2005/8/layout/lProcess2"/>
    <dgm:cxn modelId="{753E73B4-D744-4D0D-A851-5537AB4947CD}" type="presParOf" srcId="{0C0BEF22-B95B-47C0-9645-174CF0EDF56B}" destId="{7723B596-263F-49E3-B10F-0FFD59568E71}" srcOrd="1" destOrd="0" presId="urn:microsoft.com/office/officeart/2005/8/layout/lProcess2"/>
    <dgm:cxn modelId="{69DD4762-9930-4831-9E6F-ACDD3158302E}" type="presParOf" srcId="{0C0BEF22-B95B-47C0-9645-174CF0EDF56B}" destId="{0CD4420A-7594-4EEF-BA8A-08E0C0A823AB}" srcOrd="2" destOrd="0" presId="urn:microsoft.com/office/officeart/2005/8/layout/lProcess2"/>
    <dgm:cxn modelId="{32397E24-B2A7-4BB7-BFDC-72290069BC2E}" type="presParOf" srcId="{0CD4420A-7594-4EEF-BA8A-08E0C0A823AB}" destId="{7E91CE10-8CC9-4A76-A040-298E7D0DF36D}" srcOrd="0" destOrd="0" presId="urn:microsoft.com/office/officeart/2005/8/layout/lProcess2"/>
    <dgm:cxn modelId="{3862A638-DAB8-4C73-8476-D9591DCCE33F}" type="presParOf" srcId="{7E91CE10-8CC9-4A76-A040-298E7D0DF36D}" destId="{43D780AA-FE3F-426F-97ED-1EE55A06EB75}" srcOrd="0" destOrd="0" presId="urn:microsoft.com/office/officeart/2005/8/layout/lProcess2"/>
    <dgm:cxn modelId="{F6D50C5E-27BB-47EE-B316-E8B1680BB926}" type="presParOf" srcId="{7E91CE10-8CC9-4A76-A040-298E7D0DF36D}" destId="{8A917639-24FE-45EE-92D8-1D50BC5B645C}" srcOrd="1" destOrd="0" presId="urn:microsoft.com/office/officeart/2005/8/layout/lProcess2"/>
    <dgm:cxn modelId="{2A726C3A-494E-4C31-A530-A429A2658F69}" type="presParOf" srcId="{7E91CE10-8CC9-4A76-A040-298E7D0DF36D}" destId="{A1612BA6-5F47-4E78-AF5A-F56D2E868367}" srcOrd="2" destOrd="0" presId="urn:microsoft.com/office/officeart/2005/8/layout/lProcess2"/>
    <dgm:cxn modelId="{A89989BC-3806-4B8D-995C-D490D9A16BED}" type="presParOf" srcId="{7E91CE10-8CC9-4A76-A040-298E7D0DF36D}" destId="{F7C7E0EF-62AD-4DDB-B329-DE6462420369}" srcOrd="3" destOrd="0" presId="urn:microsoft.com/office/officeart/2005/8/layout/lProcess2"/>
    <dgm:cxn modelId="{4BAC98AD-512E-4DC0-8066-0EAE6D76889E}" type="presParOf" srcId="{7E91CE10-8CC9-4A76-A040-298E7D0DF36D}" destId="{1767A9C3-7ADE-4753-904E-0AEBC47706AA}" srcOrd="4" destOrd="0" presId="urn:microsoft.com/office/officeart/2005/8/layout/lProcess2"/>
    <dgm:cxn modelId="{FA3E46D6-A455-40BA-BEB8-14F8C3974172}" type="presParOf" srcId="{7E91CE10-8CC9-4A76-A040-298E7D0DF36D}" destId="{EAF09807-44D2-4431-9844-E96885817299}" srcOrd="5" destOrd="0" presId="urn:microsoft.com/office/officeart/2005/8/layout/lProcess2"/>
    <dgm:cxn modelId="{3FBADF54-A9DB-47C3-808F-3CC014F41033}" type="presParOf" srcId="{7E91CE10-8CC9-4A76-A040-298E7D0DF36D}" destId="{667B853F-6B61-4D6F-8F69-4729EAA0C234}" srcOrd="6" destOrd="0" presId="urn:microsoft.com/office/officeart/2005/8/layout/lProcess2"/>
    <dgm:cxn modelId="{FF8D3CA6-F0C7-41E5-8E08-3E51BDD74717}" type="presParOf" srcId="{7E91CE10-8CC9-4A76-A040-298E7D0DF36D}" destId="{5EC192B2-47A5-402D-B02D-02ACBD41B605}" srcOrd="7" destOrd="0" presId="urn:microsoft.com/office/officeart/2005/8/layout/lProcess2"/>
    <dgm:cxn modelId="{1A8D7D77-D496-4026-8560-79F97C330D0A}" type="presParOf" srcId="{7E91CE10-8CC9-4A76-A040-298E7D0DF36D}" destId="{05CC4020-D131-4961-A069-74CDFC35D959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5ACD0-55D3-4C9F-86D9-E141D50BC8DE}">
      <dsp:nvSpPr>
        <dsp:cNvPr id="0" name=""/>
        <dsp:cNvSpPr/>
      </dsp:nvSpPr>
      <dsp:spPr>
        <a:xfrm>
          <a:off x="774" y="0"/>
          <a:ext cx="2014877" cy="38814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rebuchet MS" panose="020B0603020202020204"/>
            </a:rPr>
            <a:t>Thinks</a:t>
          </a:r>
          <a:endParaRPr lang="en-US" sz="4500" kern="1200" dirty="0"/>
        </a:p>
      </dsp:txBody>
      <dsp:txXfrm>
        <a:off x="774" y="0"/>
        <a:ext cx="2014877" cy="1164431"/>
      </dsp:txXfrm>
    </dsp:sp>
    <dsp:sp modelId="{A4BA4BE4-ED3E-470D-A21A-5199CA1A934B}">
      <dsp:nvSpPr>
        <dsp:cNvPr id="0" name=""/>
        <dsp:cNvSpPr/>
      </dsp:nvSpPr>
      <dsp:spPr>
        <a:xfrm>
          <a:off x="202262" y="1164525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Why am I </a:t>
          </a:r>
          <a:r>
            <a:rPr lang="en-US" sz="1000" b="1" i="1" kern="1200" dirty="0" err="1">
              <a:latin typeface="Rockwell"/>
            </a:rPr>
            <a:t>colour</a:t>
          </a:r>
          <a:r>
            <a:rPr lang="en-US" sz="1000" b="1" i="1" kern="1200" dirty="0">
              <a:latin typeface="Rockwell"/>
            </a:rPr>
            <a:t> blind ??</a:t>
          </a:r>
        </a:p>
      </dsp:txBody>
      <dsp:txXfrm>
        <a:off x="218823" y="1181086"/>
        <a:ext cx="1578779" cy="532320"/>
      </dsp:txXfrm>
    </dsp:sp>
    <dsp:sp modelId="{5CCCEE32-B0D7-4192-ADD7-C339E139E072}">
      <dsp:nvSpPr>
        <dsp:cNvPr id="0" name=""/>
        <dsp:cNvSpPr/>
      </dsp:nvSpPr>
      <dsp:spPr>
        <a:xfrm>
          <a:off x="202262" y="1816959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What if my friends make fun of me ?</a:t>
          </a:r>
        </a:p>
      </dsp:txBody>
      <dsp:txXfrm>
        <a:off x="218823" y="1833520"/>
        <a:ext cx="1578779" cy="532320"/>
      </dsp:txXfrm>
    </dsp:sp>
    <dsp:sp modelId="{6453EE1B-167D-4961-B17C-AC277D903E2D}">
      <dsp:nvSpPr>
        <dsp:cNvPr id="0" name=""/>
        <dsp:cNvSpPr/>
      </dsp:nvSpPr>
      <dsp:spPr>
        <a:xfrm>
          <a:off x="202262" y="2469393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Is this the right place , where I wanted to be ??</a:t>
          </a:r>
        </a:p>
      </dsp:txBody>
      <dsp:txXfrm>
        <a:off x="218823" y="2485954"/>
        <a:ext cx="1578779" cy="532320"/>
      </dsp:txXfrm>
    </dsp:sp>
    <dsp:sp modelId="{21242425-887A-47F1-BFF4-FD12C88603D3}">
      <dsp:nvSpPr>
        <dsp:cNvPr id="0" name=""/>
        <dsp:cNvSpPr/>
      </dsp:nvSpPr>
      <dsp:spPr>
        <a:xfrm>
          <a:off x="202262" y="3121827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Will I get a solution for my problem ??</a:t>
          </a:r>
        </a:p>
      </dsp:txBody>
      <dsp:txXfrm>
        <a:off x="218823" y="3138388"/>
        <a:ext cx="1578779" cy="532320"/>
      </dsp:txXfrm>
    </dsp:sp>
    <dsp:sp modelId="{AFC90188-0E65-4F84-B99F-53E6053A6205}">
      <dsp:nvSpPr>
        <dsp:cNvPr id="0" name=""/>
        <dsp:cNvSpPr/>
      </dsp:nvSpPr>
      <dsp:spPr>
        <a:xfrm>
          <a:off x="2166767" y="0"/>
          <a:ext cx="2014877" cy="38814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rebuchet MS" panose="020B0603020202020204"/>
            </a:rPr>
            <a:t>Says</a:t>
          </a:r>
          <a:endParaRPr lang="en-US" sz="4500" kern="1200" dirty="0"/>
        </a:p>
      </dsp:txBody>
      <dsp:txXfrm>
        <a:off x="2166767" y="0"/>
        <a:ext cx="2014877" cy="1164431"/>
      </dsp:txXfrm>
    </dsp:sp>
    <dsp:sp modelId="{7766DD5D-F738-4ABE-8DF5-D36D89519C10}">
      <dsp:nvSpPr>
        <dsp:cNvPr id="0" name=""/>
        <dsp:cNvSpPr/>
      </dsp:nvSpPr>
      <dsp:spPr>
        <a:xfrm>
          <a:off x="2368255" y="1164525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I can't identify </a:t>
          </a:r>
          <a:r>
            <a:rPr lang="en-US" sz="1000" b="1" i="1" kern="1200" dirty="0" err="1">
              <a:latin typeface="Rockwell"/>
            </a:rPr>
            <a:t>colours</a:t>
          </a:r>
          <a:endParaRPr lang="en-US" sz="1000" b="1" i="1" kern="1200" dirty="0">
            <a:latin typeface="Rockwell"/>
          </a:endParaRPr>
        </a:p>
      </dsp:txBody>
      <dsp:txXfrm>
        <a:off x="2384816" y="1181086"/>
        <a:ext cx="1578779" cy="532320"/>
      </dsp:txXfrm>
    </dsp:sp>
    <dsp:sp modelId="{E846B84C-AE28-4617-946B-39926BB2F4E3}">
      <dsp:nvSpPr>
        <dsp:cNvPr id="0" name=""/>
        <dsp:cNvSpPr/>
      </dsp:nvSpPr>
      <dsp:spPr>
        <a:xfrm>
          <a:off x="2368255" y="1816959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Sorry , I </a:t>
          </a:r>
          <a:r>
            <a:rPr lang="en-US" sz="1000" b="1" i="1" kern="1200" dirty="0" err="1">
              <a:latin typeface="Rockwell"/>
            </a:rPr>
            <a:t>can not</a:t>
          </a:r>
          <a:r>
            <a:rPr lang="en-US" sz="1000" b="1" i="1" kern="1200" dirty="0">
              <a:latin typeface="Rockwell"/>
            </a:rPr>
            <a:t> differentiate traffic signs and recycle boards.</a:t>
          </a:r>
        </a:p>
      </dsp:txBody>
      <dsp:txXfrm>
        <a:off x="2384816" y="1833520"/>
        <a:ext cx="1578779" cy="532320"/>
      </dsp:txXfrm>
    </dsp:sp>
    <dsp:sp modelId="{30B279A1-C834-4541-989F-2E98B97D2116}">
      <dsp:nvSpPr>
        <dsp:cNvPr id="0" name=""/>
        <dsp:cNvSpPr/>
      </dsp:nvSpPr>
      <dsp:spPr>
        <a:xfrm>
          <a:off x="2368255" y="2469393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I'm fed up of my problem</a:t>
          </a:r>
        </a:p>
      </dsp:txBody>
      <dsp:txXfrm>
        <a:off x="2384816" y="2485954"/>
        <a:ext cx="1578779" cy="532320"/>
      </dsp:txXfrm>
    </dsp:sp>
    <dsp:sp modelId="{03932F85-19E3-4629-A4EB-E4F67000FFE7}">
      <dsp:nvSpPr>
        <dsp:cNvPr id="0" name=""/>
        <dsp:cNvSpPr/>
      </dsp:nvSpPr>
      <dsp:spPr>
        <a:xfrm>
          <a:off x="2368255" y="3121827"/>
          <a:ext cx="1611901" cy="565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The </a:t>
          </a:r>
          <a:r>
            <a:rPr lang="en-US" sz="1000" b="1" i="1" kern="1200" dirty="0" err="1">
              <a:latin typeface="Rockwell"/>
            </a:rPr>
            <a:t>enchroma</a:t>
          </a:r>
          <a:r>
            <a:rPr lang="en-US" sz="1000" b="1" i="1" kern="1200" dirty="0">
              <a:latin typeface="Rockwell"/>
            </a:rPr>
            <a:t> glasses are too much expensive</a:t>
          </a:r>
        </a:p>
      </dsp:txBody>
      <dsp:txXfrm>
        <a:off x="2384816" y="3138388"/>
        <a:ext cx="1578779" cy="532320"/>
      </dsp:txXfrm>
    </dsp:sp>
    <dsp:sp modelId="{6C436A21-AB13-49EB-905C-6B2255F11DCD}">
      <dsp:nvSpPr>
        <dsp:cNvPr id="0" name=""/>
        <dsp:cNvSpPr/>
      </dsp:nvSpPr>
      <dsp:spPr>
        <a:xfrm>
          <a:off x="4332760" y="0"/>
          <a:ext cx="2014877" cy="38814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Trebuchet MS" panose="020B0603020202020204"/>
            </a:rPr>
            <a:t>Does</a:t>
          </a:r>
          <a:endParaRPr lang="en-US" sz="4500" kern="1200" dirty="0"/>
        </a:p>
      </dsp:txBody>
      <dsp:txXfrm>
        <a:off x="4332760" y="0"/>
        <a:ext cx="2014877" cy="1164431"/>
      </dsp:txXfrm>
    </dsp:sp>
    <dsp:sp modelId="{43D780AA-FE3F-426F-97ED-1EE55A06EB75}">
      <dsp:nvSpPr>
        <dsp:cNvPr id="0" name=""/>
        <dsp:cNvSpPr/>
      </dsp:nvSpPr>
      <dsp:spPr>
        <a:xfrm>
          <a:off x="4534248" y="1165165"/>
          <a:ext cx="1611901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Staying at home</a:t>
          </a:r>
        </a:p>
      </dsp:txBody>
      <dsp:txXfrm>
        <a:off x="4547400" y="1178317"/>
        <a:ext cx="1585597" cy="422724"/>
      </dsp:txXfrm>
    </dsp:sp>
    <dsp:sp modelId="{A1612BA6-5F47-4E78-AF5A-F56D2E868367}">
      <dsp:nvSpPr>
        <dsp:cNvPr id="0" name=""/>
        <dsp:cNvSpPr/>
      </dsp:nvSpPr>
      <dsp:spPr>
        <a:xfrm>
          <a:off x="4534248" y="1683274"/>
          <a:ext cx="1611901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Giving excuses</a:t>
          </a:r>
        </a:p>
      </dsp:txBody>
      <dsp:txXfrm>
        <a:off x="4547400" y="1696426"/>
        <a:ext cx="1585597" cy="422724"/>
      </dsp:txXfrm>
    </dsp:sp>
    <dsp:sp modelId="{1767A9C3-7ADE-4753-904E-0AEBC47706AA}">
      <dsp:nvSpPr>
        <dsp:cNvPr id="0" name=""/>
        <dsp:cNvSpPr/>
      </dsp:nvSpPr>
      <dsp:spPr>
        <a:xfrm>
          <a:off x="4534248" y="2201384"/>
          <a:ext cx="1611901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Buying expensive glasses</a:t>
          </a:r>
        </a:p>
      </dsp:txBody>
      <dsp:txXfrm>
        <a:off x="4547400" y="2214536"/>
        <a:ext cx="1585597" cy="422724"/>
      </dsp:txXfrm>
    </dsp:sp>
    <dsp:sp modelId="{667B853F-6B61-4D6F-8F69-4729EAA0C234}">
      <dsp:nvSpPr>
        <dsp:cNvPr id="0" name=""/>
        <dsp:cNvSpPr/>
      </dsp:nvSpPr>
      <dsp:spPr>
        <a:xfrm>
          <a:off x="4534248" y="2719493"/>
          <a:ext cx="1611901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Regular eye treatment</a:t>
          </a:r>
        </a:p>
      </dsp:txBody>
      <dsp:txXfrm>
        <a:off x="4547400" y="2732645"/>
        <a:ext cx="1585597" cy="422724"/>
      </dsp:txXfrm>
    </dsp:sp>
    <dsp:sp modelId="{05CC4020-D131-4961-A069-74CDFC35D959}">
      <dsp:nvSpPr>
        <dsp:cNvPr id="0" name=""/>
        <dsp:cNvSpPr/>
      </dsp:nvSpPr>
      <dsp:spPr>
        <a:xfrm>
          <a:off x="4534248" y="3237602"/>
          <a:ext cx="1611901" cy="449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latin typeface="Rockwell"/>
            </a:rPr>
            <a:t>Watching everything with keen attention.</a:t>
          </a:r>
        </a:p>
      </dsp:txBody>
      <dsp:txXfrm>
        <a:off x="4547400" y="3250754"/>
        <a:ext cx="1585597" cy="422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0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73555-7641-46C9-8F6D-B477C0D9C9A7}" type="datetimeFigureOut">
              <a:rPr lang="en-IN" smtClean="0"/>
              <a:pPr/>
              <a:t>09-01-2022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FCC58-0D69-4B3F-A8F7-D891D7DCFD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2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8C4B-1268-4A16-BE34-EFA46935160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0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80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913838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6150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57059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288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4708-86BF-40CD-8570-F4A824C1E87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A84B-52B4-438F-BF85-82C8DB1E9A51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8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4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7FAC-CC82-4F6F-93AE-4F24372FDF0D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DEED-36BD-4A0C-882C-B1E09F6FDA52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068-F734-46BD-BA65-AA18E80E4ADC}" type="datetime1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0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B579-944D-4FD1-8970-F010D9FED43E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818D-3104-4AEC-A9D3-12CBDA4594D5}" type="datetime1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69C3-FBA8-4251-A270-5F03F321EA7C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2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B783D-F5D9-4F59-AB66-06D1F8B679FD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7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709A0-3F93-435B-B8C3-373C6E6363B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SNSCE BATCH NO:4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8AD4F19-7527-4E17-99E1-96FCAE1B8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2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emf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hyperlink" Target="https://github.com/stb-krishmark12/stb-krishmark12/blob/main/Color%20detection.py" TargetMode="External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7" Type="http://schemas.openxmlformats.org/officeDocument/2006/relationships/image" Target="../media/image7.png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7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50450" y="257907"/>
            <a:ext cx="6042025" cy="220353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Franklin Gothic Medium"/>
                <a:ea typeface="Cambria"/>
              </a:rPr>
              <a:t>S</a:t>
            </a:r>
            <a:r>
              <a:rPr lang="en-US" sz="2400" b="1" dirty="0">
                <a:solidFill>
                  <a:srgbClr val="00B050"/>
                </a:solidFill>
                <a:latin typeface="Franklin Gothic Medium"/>
                <a:ea typeface="Cambria"/>
              </a:rPr>
              <a:t>N</a:t>
            </a:r>
            <a:r>
              <a:rPr lang="en-US" sz="2400" b="1" dirty="0">
                <a:solidFill>
                  <a:schemeClr val="tx1"/>
                </a:solidFill>
                <a:latin typeface="Franklin Gothic Medium"/>
                <a:ea typeface="Cambria"/>
              </a:rPr>
              <a:t>S</a:t>
            </a:r>
            <a:r>
              <a:rPr lang="en-US" sz="2400" b="1" dirty="0">
                <a:solidFill>
                  <a:srgbClr val="00B0F0"/>
                </a:solidFill>
                <a:latin typeface="Franklin Gothic Medium"/>
                <a:ea typeface="Cambria"/>
              </a:rPr>
              <a:t> </a:t>
            </a:r>
            <a:r>
              <a:rPr lang="en-US" sz="2400" b="1" dirty="0">
                <a:solidFill>
                  <a:srgbClr val="FF6600"/>
                </a:solidFill>
                <a:latin typeface="Franklin Gothic Medium"/>
                <a:ea typeface="Cambria"/>
              </a:rPr>
              <a:t>COLLEGE OF ENGINEERING</a:t>
            </a:r>
            <a:br>
              <a:rPr lang="en-US" sz="2400" b="1" dirty="0">
                <a:latin typeface="Comic Sans MS" panose="030F0702030302020204" pitchFamily="66" charset="0"/>
              </a:rPr>
            </a:br>
            <a:r>
              <a:rPr lang="en-US" sz="1800" dirty="0" err="1">
                <a:solidFill>
                  <a:schemeClr val="tx1"/>
                </a:solidFill>
                <a:latin typeface="Calibri"/>
                <a:ea typeface="Cambria"/>
                <a:cs typeface="Calibri"/>
              </a:rPr>
              <a:t>Kurumbapalayam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mbria"/>
                <a:cs typeface="Calibri"/>
              </a:rPr>
              <a:t> (Po), Coimbatore – 641 107</a:t>
            </a:r>
            <a:br>
              <a:rPr lang="en-US" sz="2400" dirty="0">
                <a:latin typeface="Comic Sans MS" panose="030F0702030302020204" pitchFamily="66" charset="0"/>
                <a:ea typeface="Cambria" pitchFamily="18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Gill Sans MT"/>
                <a:ea typeface="Cambria"/>
              </a:rPr>
              <a:t>AN AUTONOMOUS INSTITUTION</a:t>
            </a:r>
            <a:br>
              <a:rPr lang="en-US" sz="2400" b="1" dirty="0">
                <a:latin typeface="Comic Sans MS" panose="030F0702030302020204" pitchFamily="66" charset="0"/>
                <a:ea typeface="Cambria" pitchFamily="18" charset="0"/>
              </a:rPr>
            </a:br>
            <a:r>
              <a:rPr lang="en-US" sz="1000" dirty="0">
                <a:solidFill>
                  <a:schemeClr val="tx1"/>
                </a:solidFill>
                <a:latin typeface="Book Antiqua"/>
                <a:ea typeface="Cambria"/>
              </a:rPr>
              <a:t>Accredited by NBA – AICTE and Accredited by NAAC – UGC with ‘A’ Grade</a:t>
            </a:r>
            <a:br>
              <a:rPr lang="en-US" sz="1000" dirty="0">
                <a:latin typeface="Book Antiqua"/>
                <a:ea typeface="Cambria" pitchFamily="18" charset="0"/>
              </a:rPr>
            </a:br>
            <a:r>
              <a:rPr lang="en-US" sz="1000" dirty="0">
                <a:solidFill>
                  <a:schemeClr val="tx1"/>
                </a:solidFill>
                <a:latin typeface="Book Antiqua"/>
                <a:ea typeface="Cambria"/>
              </a:rPr>
              <a:t>Approved by AICTE, New Delhi &amp; Affiliated to Anna University, Chennai</a:t>
            </a:r>
            <a:br>
              <a:rPr lang="en-US" dirty="0">
                <a:latin typeface="Cambria" pitchFamily="18" charset="0"/>
                <a:ea typeface="Cambria" pitchFamily="18" charset="0"/>
              </a:rPr>
            </a:b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4425175"/>
            <a:ext cx="4258615" cy="2209800"/>
          </a:xfrm>
        </p:spPr>
        <p:txBody>
          <a:bodyPr>
            <a:normAutofit/>
          </a:bodyPr>
          <a:lstStyle/>
          <a:p>
            <a:pPr algn="l"/>
            <a:r>
              <a:rPr lang="en-US" sz="1600" b="1" u="sng" dirty="0">
                <a:solidFill>
                  <a:schemeClr val="accent2"/>
                </a:solidFill>
                <a:latin typeface="Comic Sans MS" panose="030F0702030302020204" pitchFamily="66" charset="0"/>
                <a:cs typeface="Times New Roman" pitchFamily="18" charset="0"/>
              </a:rPr>
              <a:t>TEAM MEMBERS</a:t>
            </a:r>
            <a:r>
              <a:rPr lang="en-US" sz="1600" b="1" dirty="0">
                <a:solidFill>
                  <a:schemeClr val="accent2"/>
                </a:solidFill>
                <a:latin typeface="Comic Sans MS" panose="030F0702030302020204" pitchFamily="66" charset="0"/>
                <a:cs typeface="Times New Roman" pitchFamily="18" charset="0"/>
              </a:rPr>
              <a:t>: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sz="1600" b="1" dirty="0">
                <a:solidFill>
                  <a:srgbClr val="00FF2A"/>
                </a:solidFill>
                <a:latin typeface="Rockwell"/>
                <a:cs typeface="Times New Roman"/>
              </a:rPr>
              <a:t>Krishna Kumar S</a:t>
            </a:r>
            <a:endParaRPr lang="en-US" sz="1600" b="1">
              <a:solidFill>
                <a:srgbClr val="00FF2A"/>
              </a:solidFill>
              <a:latin typeface="Rockwell"/>
              <a:cs typeface="Times New Roman" pitchFamily="18" charset="0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sz="1600" b="1" dirty="0">
                <a:solidFill>
                  <a:srgbClr val="00FF2A"/>
                </a:solidFill>
                <a:latin typeface="Rockwell"/>
                <a:cs typeface="Times New Roman"/>
              </a:rPr>
              <a:t>Santhosh M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US" sz="1600" b="1">
                <a:solidFill>
                  <a:srgbClr val="00FF2A"/>
                </a:solidFill>
                <a:latin typeface="Rockwell"/>
                <a:cs typeface="Times New Roman"/>
              </a:rPr>
              <a:t>Gowtham</a:t>
            </a:r>
            <a:endParaRPr lang="en-NZ" sz="1600" b="1">
              <a:solidFill>
                <a:srgbClr val="00FF2A"/>
              </a:solidFill>
              <a:latin typeface="Rockwell"/>
              <a:cs typeface="Times New Roman"/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NZ" sz="1600" b="1">
                <a:solidFill>
                  <a:srgbClr val="00FF2A"/>
                </a:solidFill>
                <a:latin typeface="Rockwell"/>
                <a:cs typeface="Times New Roman"/>
              </a:rPr>
              <a:t>Venkat</a:t>
            </a:r>
            <a:endParaRPr lang="en-US" sz="1600" b="1" dirty="0">
              <a:solidFill>
                <a:srgbClr val="00FF2A"/>
              </a:solidFill>
              <a:latin typeface="Rockwell"/>
              <a:cs typeface="Times New Roman"/>
            </a:endParaRPr>
          </a:p>
          <a:p>
            <a:pPr marL="342900" indent="-342900" algn="l">
              <a:buFont typeface="+mj-lt"/>
              <a:buAutoNum type="arabicParenR"/>
            </a:pPr>
            <a:endParaRPr lang="en-US" sz="1600" b="1" dirty="0">
              <a:solidFill>
                <a:srgbClr val="00B050"/>
              </a:solidFill>
              <a:latin typeface="Arial Black"/>
              <a:cs typeface="Times New Roman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4" y="304800"/>
            <a:ext cx="1524000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9"/>
            <a:ext cx="794046" cy="634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7" y="0"/>
            <a:ext cx="686943" cy="507999"/>
          </a:xfrm>
          <a:prstGeom prst="rect">
            <a:avLst/>
          </a:prstGeom>
        </p:spPr>
      </p:pic>
      <p:sp>
        <p:nvSpPr>
          <p:cNvPr id="9218" name="AutoShape 2" descr="Image result for xortican technologie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0" name="AutoShape 4" descr="Image result for xortican technologie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F3CE7-3ED7-4C03-9350-B0E4FC6843B5}"/>
              </a:ext>
            </a:extLst>
          </p:cNvPr>
          <p:cNvSpPr txBox="1"/>
          <p:nvPr/>
        </p:nvSpPr>
        <p:spPr>
          <a:xfrm>
            <a:off x="836702" y="2063368"/>
            <a:ext cx="6103813" cy="400110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Verdana"/>
                <a:ea typeface="Tahoma"/>
                <a:cs typeface="Tahoma"/>
              </a:rPr>
              <a:t>Colour</a:t>
            </a:r>
            <a:r>
              <a:rPr lang="en-US" sz="2000" b="1" dirty="0">
                <a:solidFill>
                  <a:schemeClr val="bg1"/>
                </a:solidFill>
                <a:latin typeface="Verdana"/>
                <a:ea typeface="Tahoma"/>
                <a:cs typeface="Tahoma"/>
              </a:rPr>
              <a:t> detection for </a:t>
            </a:r>
            <a:r>
              <a:rPr lang="en-US" sz="2000" b="1" dirty="0" err="1">
                <a:solidFill>
                  <a:schemeClr val="bg1"/>
                </a:solidFill>
                <a:latin typeface="Verdana"/>
                <a:ea typeface="Tahoma"/>
                <a:cs typeface="Tahoma"/>
              </a:rPr>
              <a:t>colour</a:t>
            </a:r>
            <a:r>
              <a:rPr lang="en-US" sz="2000" b="1" dirty="0">
                <a:solidFill>
                  <a:schemeClr val="bg1"/>
                </a:solidFill>
                <a:latin typeface="Verdana"/>
                <a:ea typeface="Tahoma"/>
                <a:cs typeface="Tahoma"/>
              </a:rPr>
              <a:t> blind people</a:t>
            </a:r>
          </a:p>
        </p:txBody>
      </p:sp>
      <p:pic>
        <p:nvPicPr>
          <p:cNvPr id="4" name="Picture 4" descr="A close up of a person&amp;#39;s eye&#10;&#10;Description automatically generated">
            <a:extLst>
              <a:ext uri="{FF2B5EF4-FFF2-40B4-BE49-F238E27FC236}">
                <a16:creationId xmlns:a16="http://schemas.microsoft.com/office/drawing/2014/main" id="{08C916FD-3AB2-477A-A691-76C1D90C0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859" y="2522182"/>
            <a:ext cx="3214631" cy="1813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33135-859E-2941-AA2A-CCB4ACF35026}"/>
              </a:ext>
            </a:extLst>
          </p:cNvPr>
          <p:cNvSpPr txBox="1"/>
          <p:nvPr/>
        </p:nvSpPr>
        <p:spPr>
          <a:xfrm>
            <a:off x="482600" y="4082238"/>
            <a:ext cx="18288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NZ" b="1">
                <a:solidFill>
                  <a:schemeClr val="bg1"/>
                </a:solidFill>
              </a:rPr>
              <a:t>Batch - 3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848" y="164853"/>
            <a:ext cx="6347713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Define cont...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5405257" y="6041363"/>
            <a:ext cx="839426" cy="365125"/>
          </a:xfrm>
        </p:spPr>
        <p:txBody>
          <a:bodyPr/>
          <a:lstStyle/>
          <a:p>
            <a:fld id="{982F3AF0-50B0-4A7F-9251-41E9FF30B838}" type="datetime1">
              <a:rPr lang="en-US" sz="1050" smtClean="0"/>
              <a:t>1/9/2022</a:t>
            </a:fld>
            <a:endParaRPr lang="en-US" sz="10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</a:t>
            </a:r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739" cy="615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7" y="0"/>
            <a:ext cx="686943" cy="50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9C9A6-E211-412E-848B-991606E75B23}"/>
              </a:ext>
            </a:extLst>
          </p:cNvPr>
          <p:cNvSpPr txBox="1"/>
          <p:nvPr/>
        </p:nvSpPr>
        <p:spPr>
          <a:xfrm>
            <a:off x="3218744" y="5762699"/>
            <a:ext cx="5304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A24CE-1F5F-4385-ABB7-2EFB520BC530}"/>
              </a:ext>
            </a:extLst>
          </p:cNvPr>
          <p:cNvSpPr txBox="1"/>
          <p:nvPr/>
        </p:nvSpPr>
        <p:spPr>
          <a:xfrm>
            <a:off x="613084" y="1075621"/>
            <a:ext cx="3908437" cy="12926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Analyze :-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b="1" dirty="0">
                <a:ea typeface="+mn-lt"/>
                <a:cs typeface="+mn-lt"/>
              </a:rPr>
              <a:t>Who are we empathizing with?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AEB24282-C871-4E11-9D7C-C795DF66AD1B}"/>
              </a:ext>
            </a:extLst>
          </p:cNvPr>
          <p:cNvSpPr/>
          <p:nvPr/>
        </p:nvSpPr>
        <p:spPr>
          <a:xfrm>
            <a:off x="1188364" y="2473683"/>
            <a:ext cx="5852871" cy="248168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D3B89-4ABE-478D-8FE3-FC530E786A5B}"/>
              </a:ext>
            </a:extLst>
          </p:cNvPr>
          <p:cNvSpPr txBox="1"/>
          <p:nvPr/>
        </p:nvSpPr>
        <p:spPr>
          <a:xfrm>
            <a:off x="1119539" y="2471571"/>
            <a:ext cx="59275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b="1" dirty="0">
                <a:solidFill>
                  <a:srgbClr val="002060"/>
                </a:solidFill>
                <a:latin typeface="Arial Black"/>
              </a:rPr>
              <a:t>Here the key and main users are the people Who are color blind.</a:t>
            </a:r>
            <a:endParaRPr lang="en-US" b="1">
              <a:solidFill>
                <a:srgbClr val="002060"/>
              </a:solidFill>
              <a:latin typeface="Trebuchet MS" panose="020B0603020202020204"/>
            </a:endParaRPr>
          </a:p>
          <a:p>
            <a:pPr marL="342900" indent="-342900">
              <a:buFont typeface="Wingdings"/>
              <a:buChar char="ü"/>
            </a:pPr>
            <a:endParaRPr lang="en-US" b="1" dirty="0">
              <a:solidFill>
                <a:srgbClr val="002060"/>
              </a:solidFill>
              <a:latin typeface="Arial Black"/>
            </a:endParaRPr>
          </a:p>
          <a:p>
            <a:pPr marL="342900" indent="-342900">
              <a:buFont typeface="Wingdings"/>
              <a:buChar char="ü"/>
            </a:pPr>
            <a:r>
              <a:rPr lang="en-US" b="1" dirty="0">
                <a:solidFill>
                  <a:srgbClr val="002060"/>
                </a:solidFill>
                <a:latin typeface="Arial Black"/>
              </a:rPr>
              <a:t>Users who have red or green deficient eye sight.</a:t>
            </a:r>
          </a:p>
          <a:p>
            <a:pPr marL="342900" indent="-342900">
              <a:buFont typeface="Wingdings"/>
              <a:buChar char="ü"/>
            </a:pPr>
            <a:endParaRPr lang="en-US" b="1" dirty="0">
              <a:solidFill>
                <a:srgbClr val="002060"/>
              </a:solidFill>
              <a:latin typeface="Arial Black"/>
            </a:endParaRPr>
          </a:p>
          <a:p>
            <a:pPr marL="342900" indent="-342900">
              <a:buFont typeface="Wingdings"/>
              <a:buChar char="ü"/>
            </a:pPr>
            <a:r>
              <a:rPr lang="en-US" b="1" dirty="0">
                <a:solidFill>
                  <a:srgbClr val="002060"/>
                </a:solidFill>
                <a:latin typeface="Arial Black"/>
              </a:rPr>
              <a:t>Color blinded people who cannot afford expensive specs and contact lens.</a:t>
            </a:r>
          </a:p>
        </p:txBody>
      </p:sp>
    </p:spTree>
    <p:extLst>
      <p:ext uri="{BB962C8B-B14F-4D97-AF65-F5344CB8AC3E}">
        <p14:creationId xmlns:p14="http://schemas.microsoft.com/office/powerpoint/2010/main" val="97635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5CD0-5D09-4F0C-B707-A3829254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44" y="751919"/>
            <a:ext cx="6347713" cy="1320800"/>
          </a:xfrm>
        </p:spPr>
        <p:txBody>
          <a:bodyPr>
            <a:normAutofit/>
          </a:bodyPr>
          <a:lstStyle/>
          <a:p>
            <a:r>
              <a:rPr lang="en-US" sz="2800" dirty="0"/>
              <a:t>What needs to be changed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73CE-8F4B-47B0-B147-A96205BE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79" y="1493469"/>
            <a:ext cx="634771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00FF2A"/>
                </a:solidFill>
              </a:rPr>
              <a:t>To solve , </a:t>
            </a:r>
            <a:r>
              <a:rPr lang="en-US" b="1" dirty="0" err="1">
                <a:solidFill>
                  <a:srgbClr val="00FF2A"/>
                </a:solidFill>
              </a:rPr>
              <a:t>Deutan</a:t>
            </a:r>
            <a:r>
              <a:rPr lang="en-US" b="1" dirty="0">
                <a:solidFill>
                  <a:srgbClr val="00FF2A"/>
                </a:solidFill>
              </a:rPr>
              <a:t> color blindness</a:t>
            </a:r>
            <a:r>
              <a:rPr lang="en-US" dirty="0">
                <a:solidFill>
                  <a:srgbClr val="00FF2A"/>
                </a:solidFill>
              </a:rPr>
              <a:t> 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/>
              <a:t>This is “green-deficient” color </a:t>
            </a:r>
            <a:r>
              <a:rPr lang="en-US" dirty="0" err="1"/>
              <a:t>blindnes</a:t>
            </a:r>
            <a:r>
              <a:rPr lang="en-US" dirty="0"/>
              <a:t>). </a:t>
            </a:r>
            <a:endParaRPr lang="en-US" dirty="0" err="1">
              <a:ea typeface="+mn-lt"/>
              <a:cs typeface="+mn-lt"/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To solve </a:t>
            </a:r>
            <a:r>
              <a:rPr lang="en-US" b="1" dirty="0" err="1">
                <a:solidFill>
                  <a:srgbClr val="FF0000"/>
                </a:solidFill>
              </a:rPr>
              <a:t>Protan</a:t>
            </a:r>
            <a:r>
              <a:rPr lang="en-US" b="1" dirty="0">
                <a:solidFill>
                  <a:srgbClr val="FF0000"/>
                </a:solidFill>
              </a:rPr>
              <a:t> color blindness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(This causes “red-deficient” color blindness).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dirty="0" err="1"/>
              <a:t>colours</a:t>
            </a:r>
            <a:r>
              <a:rPr lang="en-US" dirty="0"/>
              <a:t> should be changed , that are easy for them to differentiate</a:t>
            </a:r>
          </a:p>
          <a:p>
            <a:endParaRPr lang="en-US" dirty="0"/>
          </a:p>
          <a:p>
            <a:r>
              <a:rPr lang="en-US" dirty="0"/>
              <a:t>But, is it possible to change each </a:t>
            </a:r>
            <a:r>
              <a:rPr lang="en-US" dirty="0" err="1"/>
              <a:t>colour</a:t>
            </a:r>
            <a:r>
              <a:rPr lang="en-US" dirty="0"/>
              <a:t> everywhere ?</a:t>
            </a:r>
            <a:endParaRPr lang="en-US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76C7-C850-4119-BFA5-FF8C1C5E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AC582-14C4-4FAF-8851-18A0E45F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5C78-0860-48E1-93E7-E90364D9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7043E-6AB1-49EB-8351-4D87E7F60641}"/>
              </a:ext>
            </a:extLst>
          </p:cNvPr>
          <p:cNvSpPr txBox="1"/>
          <p:nvPr/>
        </p:nvSpPr>
        <p:spPr>
          <a:xfrm>
            <a:off x="2151351" y="-1223"/>
            <a:ext cx="45488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Franklin Gothic Medium"/>
              </a:rPr>
              <a:t>Analyze </a:t>
            </a:r>
            <a:r>
              <a:rPr lang="en-US" sz="3200" dirty="0" err="1">
                <a:latin typeface="Franklin Gothic Medium"/>
              </a:rPr>
              <a:t>contin</a:t>
            </a:r>
            <a:r>
              <a:rPr lang="en-US" sz="3200" dirty="0">
                <a:latin typeface="Franklin Gothic Medium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51712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110C-920F-401B-9AA9-C589D8AC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3BBB-7ACC-4AD8-8D09-C46DE930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Color blindness affects the livelihood of the user.</a:t>
            </a:r>
          </a:p>
          <a:p>
            <a:endParaRPr lang="en-US" dirty="0"/>
          </a:p>
          <a:p>
            <a:r>
              <a:rPr lang="en-US" dirty="0"/>
              <a:t>People suffering from color blindness are unable to differentiate red and green, which makes their regular life difficult , causing them to get frustrated and feel annoyed .</a:t>
            </a:r>
          </a:p>
          <a:p>
            <a:r>
              <a:rPr lang="en-US" dirty="0"/>
              <a:t>Other </a:t>
            </a:r>
            <a:r>
              <a:rPr lang="en-US" dirty="0" err="1"/>
              <a:t>sollutions</a:t>
            </a:r>
            <a:r>
              <a:rPr lang="en-US" dirty="0"/>
              <a:t> for this problem like special </a:t>
            </a:r>
            <a:r>
              <a:rPr lang="en-US" dirty="0" err="1">
                <a:solidFill>
                  <a:srgbClr val="FF0000"/>
                </a:solidFill>
              </a:rPr>
              <a:t>enchroma</a:t>
            </a:r>
            <a:r>
              <a:rPr lang="en-US" dirty="0">
                <a:solidFill>
                  <a:srgbClr val="FF0000"/>
                </a:solidFill>
              </a:rPr>
              <a:t> glasses are too expensive </a:t>
            </a:r>
            <a:r>
              <a:rPr lang="en-US" dirty="0"/>
              <a:t>, so that not every person are able to buy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13ACF-1104-4E60-96CB-5C278205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4245-E4B9-455D-8326-CDFD4F8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EDB4-49B5-48B7-864D-3068213C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1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AB54-A97E-47AA-855B-54680C1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623" y="209328"/>
            <a:ext cx="6347714" cy="13208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B80CE-392D-4ABB-81B2-6A7BFA4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B579-944D-4FD1-8970-F010D9FED43E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07941-FD33-4127-A436-D448C261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C7D30-E594-4052-8219-C4411FA7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D2DA493-3308-4BD1-B2A8-3439FC18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41" y="1190147"/>
            <a:ext cx="3463690" cy="228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A6BFC-D309-45A4-9510-95E70B0671AD}"/>
              </a:ext>
            </a:extLst>
          </p:cNvPr>
          <p:cNvSpPr txBox="1"/>
          <p:nvPr/>
        </p:nvSpPr>
        <p:spPr>
          <a:xfrm>
            <a:off x="1207933" y="3431669"/>
            <a:ext cx="58920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"</a:t>
            </a:r>
            <a:r>
              <a:rPr lang="en-US" sz="2000" dirty="0">
                <a:solidFill>
                  <a:srgbClr val="00FF2A"/>
                </a:solidFill>
              </a:rPr>
              <a:t>We need to find a solution that is cheap, effective and help them differentiate colors.</a:t>
            </a:r>
            <a:r>
              <a:rPr lang="en-US" sz="2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6383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56" y="820319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Ideate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98955-47C8-4CAC-8849-C2D2B135AF1D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739" cy="615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7" y="0"/>
            <a:ext cx="686943" cy="50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93FA68-1C21-459C-B5BD-B127098FD3EC}"/>
              </a:ext>
            </a:extLst>
          </p:cNvPr>
          <p:cNvSpPr txBox="1"/>
          <p:nvPr/>
        </p:nvSpPr>
        <p:spPr>
          <a:xfrm>
            <a:off x="758092" y="159824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Flowchart: Summing Junction 4">
            <a:extLst>
              <a:ext uri="{FF2B5EF4-FFF2-40B4-BE49-F238E27FC236}">
                <a16:creationId xmlns:a16="http://schemas.microsoft.com/office/drawing/2014/main" id="{4CE34141-F8D1-2E4E-A64C-2297E1BED069}"/>
              </a:ext>
            </a:extLst>
          </p:cNvPr>
          <p:cNvSpPr/>
          <p:nvPr/>
        </p:nvSpPr>
        <p:spPr>
          <a:xfrm>
            <a:off x="1881413" y="1202512"/>
            <a:ext cx="4372428" cy="4452397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24560-00CB-C240-85D3-A4C97FFE578E}"/>
              </a:ext>
            </a:extLst>
          </p:cNvPr>
          <p:cNvSpPr txBox="1"/>
          <p:nvPr/>
        </p:nvSpPr>
        <p:spPr>
          <a:xfrm>
            <a:off x="3603568" y="1408695"/>
            <a:ext cx="203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/>
              <a:t>Wearing expensive </a:t>
            </a:r>
          </a:p>
          <a:p>
            <a:r>
              <a:rPr lang="en-NZ"/>
              <a:t>Enchroma </a:t>
            </a:r>
          </a:p>
          <a:p>
            <a:r>
              <a:rPr lang="en-NZ"/>
              <a:t>glasses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92D66-56D7-C34A-9C1B-75902E7D6E61}"/>
              </a:ext>
            </a:extLst>
          </p:cNvPr>
          <p:cNvSpPr txBox="1"/>
          <p:nvPr/>
        </p:nvSpPr>
        <p:spPr>
          <a:xfrm>
            <a:off x="2014128" y="2967046"/>
            <a:ext cx="181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/>
              <a:t>Regular checkup</a:t>
            </a:r>
          </a:p>
          <a:p>
            <a:pPr algn="l"/>
            <a:r>
              <a:rPr lang="en-NZ"/>
              <a:t> and risky surgeries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FBEB1-ABE1-FF42-B50B-A4238EC98558}"/>
              </a:ext>
            </a:extLst>
          </p:cNvPr>
          <p:cNvSpPr txBox="1"/>
          <p:nvPr/>
        </p:nvSpPr>
        <p:spPr>
          <a:xfrm>
            <a:off x="3399103" y="4336136"/>
            <a:ext cx="159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/>
              <a:t> Using contact lens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340E5-23BB-0B47-A3D0-240F7B94E1E0}"/>
              </a:ext>
            </a:extLst>
          </p:cNvPr>
          <p:cNvSpPr txBox="1"/>
          <p:nvPr/>
        </p:nvSpPr>
        <p:spPr>
          <a:xfrm>
            <a:off x="4654588" y="2967046"/>
            <a:ext cx="159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/>
              <a:t>Changing traffic sign colours</a:t>
            </a:r>
          </a:p>
        </p:txBody>
      </p:sp>
    </p:spTree>
    <p:extLst>
      <p:ext uri="{BB962C8B-B14F-4D97-AF65-F5344CB8AC3E}">
        <p14:creationId xmlns:p14="http://schemas.microsoft.com/office/powerpoint/2010/main" val="386654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0F47-50C9-D346-BB68-3837B765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Our solution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1566-06A2-6549-B221-454ADA89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B579-944D-4FD1-8970-F010D9FED43E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8970A-5D06-3148-BD71-FF4245D2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74F61-6617-D34F-80BA-74F47932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8E57A-A222-334A-9F27-8A889A11053D}"/>
              </a:ext>
            </a:extLst>
          </p:cNvPr>
          <p:cNvSpPr txBox="1"/>
          <p:nvPr/>
        </p:nvSpPr>
        <p:spPr>
          <a:xfrm>
            <a:off x="543169" y="1239575"/>
            <a:ext cx="683190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/>
              <a:t>. </a:t>
            </a:r>
            <a:r>
              <a:rPr lang="en-US" sz="2000" dirty="0"/>
              <a:t>Create a python program, that  detects red </a:t>
            </a:r>
            <a:r>
              <a:rPr lang="en-US" sz="2000" dirty="0" err="1"/>
              <a:t>colour</a:t>
            </a:r>
            <a:r>
              <a:rPr lang="en-US" sz="2000" dirty="0"/>
              <a:t>.</a:t>
            </a:r>
          </a:p>
          <a:p>
            <a:r>
              <a:rPr lang="en-US" sz="6000" dirty="0"/>
              <a:t>. </a:t>
            </a:r>
            <a:r>
              <a:rPr lang="en-US" sz="2000" dirty="0"/>
              <a:t>This program differentiates red and other </a:t>
            </a:r>
            <a:r>
              <a:rPr lang="en-US" sz="2000" dirty="0" err="1"/>
              <a:t>colours</a:t>
            </a:r>
            <a:r>
              <a:rPr lang="en-US" sz="2000" dirty="0"/>
              <a:t> , by indicating it as white and </a:t>
            </a:r>
            <a:r>
              <a:rPr lang="en-US" sz="2000"/>
              <a:t>other </a:t>
            </a:r>
            <a:r>
              <a:rPr lang="en-NZ" sz="2000"/>
              <a:t>colors</a:t>
            </a:r>
            <a:r>
              <a:rPr lang="en-US" sz="2000"/>
              <a:t> </a:t>
            </a:r>
            <a:r>
              <a:rPr lang="en-US" sz="2000" dirty="0"/>
              <a:t>as black.</a:t>
            </a:r>
          </a:p>
          <a:p>
            <a:r>
              <a:rPr lang="en-US" sz="6000" dirty="0"/>
              <a:t>. </a:t>
            </a:r>
            <a:r>
              <a:rPr lang="en-US" sz="2000" dirty="0"/>
              <a:t>It can be used in mobile apps , car cams , browsers, etc...</a:t>
            </a:r>
          </a:p>
        </p:txBody>
      </p:sp>
    </p:spTree>
    <p:extLst>
      <p:ext uri="{BB962C8B-B14F-4D97-AF65-F5344CB8AC3E}">
        <p14:creationId xmlns:p14="http://schemas.microsoft.com/office/powerpoint/2010/main" val="349872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201C-ADA0-45C7-81DA-CF59CEE8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705" y="337245"/>
            <a:ext cx="6347714" cy="1320800"/>
          </a:xfrm>
        </p:spPr>
        <p:txBody>
          <a:bodyPr>
            <a:normAutofit/>
          </a:bodyPr>
          <a:lstStyle/>
          <a:p>
            <a:r>
              <a:rPr lang="en-US" sz="4800" dirty="0"/>
              <a:t>Prototype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4FAEF-6839-490F-9D43-5C4DE674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B579-944D-4FD1-8970-F010D9FED43E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9D4B2-2777-43D4-ABDA-FBC6AD77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A9482-A69A-451F-AEF6-986D247D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E128E-9430-4EC5-8B15-A655185D38AE}"/>
              </a:ext>
            </a:extLst>
          </p:cNvPr>
          <p:cNvSpPr txBox="1"/>
          <p:nvPr/>
        </p:nvSpPr>
        <p:spPr>
          <a:xfrm>
            <a:off x="3200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0A5D5-E2DC-4C3D-B785-0D682C57A6AD}"/>
              </a:ext>
            </a:extLst>
          </p:cNvPr>
          <p:cNvSpPr txBox="1"/>
          <p:nvPr/>
        </p:nvSpPr>
        <p:spPr>
          <a:xfrm>
            <a:off x="868534" y="1214802"/>
            <a:ext cx="21842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hlinkClick r:id="rId2"/>
              </a:rPr>
              <a:t>Colour detection</a:t>
            </a:r>
            <a:endParaRPr lang="en-US" sz="3600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CDDEA65-F1B9-F845-86FD-6B2E0BC26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18" y="1174454"/>
            <a:ext cx="3572907" cy="48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43CA-A5CE-431E-BA0D-64E64CF9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46" y="2045676"/>
            <a:ext cx="6875252" cy="21511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 THANK YOU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 Any questions ??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61AAE-2E11-497E-BE76-9D68DD3B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B579-944D-4FD1-8970-F010D9FED43E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79EF5-77A9-4A89-A0F7-4FA81166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24A7A-75C6-4CA2-99CF-3071DA6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B21C5-6924-4591-A08C-67E9CFF9E328}"/>
              </a:ext>
            </a:extLst>
          </p:cNvPr>
          <p:cNvSpPr txBox="1"/>
          <p:nvPr/>
        </p:nvSpPr>
        <p:spPr>
          <a:xfrm>
            <a:off x="176120" y="47659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AEC07-FB28-4C25-8D3E-A408046EB41F}"/>
              </a:ext>
            </a:extLst>
          </p:cNvPr>
          <p:cNvSpPr txBox="1"/>
          <p:nvPr/>
        </p:nvSpPr>
        <p:spPr>
          <a:xfrm>
            <a:off x="3307694" y="48821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6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1FB0-CB03-44B0-B321-A0D9BBE7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F822-8B42-4092-8AAC-B1BBCD97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B5024-7BB1-49A3-BBF5-518C0E9E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D67C-C73E-4327-A584-4D4DE1C7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369B8-C097-4667-80A0-10C58837150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12E47-EF52-481A-A93C-551E65FE0A0C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31B0A-46FF-4183-9691-E0DCA85A2EE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C6EBD-BED7-4895-90FF-22F5CE10684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E3B788E-8CD6-4A12-8A28-B277C51DA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63" y="710715"/>
            <a:ext cx="7113201" cy="4832532"/>
          </a:xfrm>
        </p:spPr>
      </p:pic>
      <p:pic>
        <p:nvPicPr>
          <p:cNvPr id="15" name="Picture 15" descr="Logo, icon&#10;&#10;Description automatically generated">
            <a:extLst>
              <a:ext uri="{FF2B5EF4-FFF2-40B4-BE49-F238E27FC236}">
                <a16:creationId xmlns:a16="http://schemas.microsoft.com/office/drawing/2014/main" id="{20EC1340-E143-4BE5-A633-F1BD784A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07" y="1104085"/>
            <a:ext cx="3703853" cy="23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Empathy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405257" y="6041363"/>
            <a:ext cx="839425" cy="365125"/>
          </a:xfrm>
        </p:spPr>
        <p:txBody>
          <a:bodyPr/>
          <a:lstStyle/>
          <a:p>
            <a:fld id="{20EB3341-86B4-46B3-8667-F601AFB7E3E6}" type="datetime1">
              <a:rPr lang="en-US" sz="1000" smtClean="0"/>
              <a:t>1/9/2022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SNSCE BATCH NO:4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892" cy="761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7" y="0"/>
            <a:ext cx="686943" cy="50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739" y="1417638"/>
            <a:ext cx="7692318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Seeing Is Believing</a:t>
            </a:r>
          </a:p>
          <a:p>
            <a:pPr>
              <a:buFont typeface="Arial" panose="05000000000000000000" pitchFamily="2" charset="2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dirty="0">
                <a:ea typeface="+mn-lt"/>
                <a:cs typeface="+mn-lt"/>
              </a:rPr>
              <a:t>Going into this experiment, all I knew was that red and green look similar to a </a:t>
            </a:r>
            <a:r>
              <a:rPr lang="en-US" dirty="0" err="1">
                <a:ea typeface="+mn-lt"/>
                <a:cs typeface="+mn-lt"/>
              </a:rPr>
              <a:t>colour</a:t>
            </a:r>
            <a:r>
              <a:rPr lang="en-US" dirty="0">
                <a:ea typeface="+mn-lt"/>
                <a:cs typeface="+mn-lt"/>
              </a:rPr>
              <a:t> blind person, and previously I hadn’t thought much more about it. But what does that really mean?</a:t>
            </a:r>
            <a:endParaRPr lang="en-US" dirty="0"/>
          </a:p>
          <a:p>
            <a:pPr>
              <a:buFont typeface="Arial" panose="05000000000000000000" pitchFamily="2" charset="2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i="1" dirty="0">
                <a:ea typeface="+mn-lt"/>
                <a:cs typeface="+mn-lt"/>
              </a:rPr>
              <a:t>Does green look like red ?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Are all trees red </a:t>
            </a:r>
            <a:r>
              <a:rPr lang="en-US" i="1" dirty="0">
                <a:effectLst/>
                <a:ea typeface="+mn-lt"/>
                <a:cs typeface="+mn-lt"/>
              </a:rPr>
              <a:t>to </a:t>
            </a:r>
            <a:r>
              <a:rPr lang="en-US" i="1" dirty="0">
                <a:ea typeface="+mn-lt"/>
                <a:cs typeface="+mn-lt"/>
              </a:rPr>
              <a:t>him/her ?,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If that’s the case, how can he ,tell when the trees change color in the fall?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Or does red look like green?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Do all warning labels look like eco-friendly labels?</a:t>
            </a:r>
            <a:endParaRPr lang="en-US" dirty="0"/>
          </a:p>
          <a:p>
            <a:pPr>
              <a:buFont typeface="Arial" panose="05000000000000000000" pitchFamily="2" charset="2"/>
              <a:buChar char="•"/>
            </a:pPr>
            <a:endParaRPr lang="en-US" i="1" dirty="0">
              <a:ea typeface="+mn-lt"/>
              <a:cs typeface="+mn-lt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i="1" dirty="0"/>
              <a:t>What are all the struggles mark face ?</a:t>
            </a:r>
            <a:endParaRPr lang="en-US" i="1" dirty="0">
              <a:effectLst/>
            </a:endParaRP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Diagram 62">
            <a:extLst>
              <a:ext uri="{FF2B5EF4-FFF2-40B4-BE49-F238E27FC236}">
                <a16:creationId xmlns:a16="http://schemas.microsoft.com/office/drawing/2014/main" id="{BE70AE84-5125-4328-AE2C-BD2DA4A19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70226"/>
              </p:ext>
            </p:extLst>
          </p:nvPr>
        </p:nvGraphicFramePr>
        <p:xfrm>
          <a:off x="751919" y="2205063"/>
          <a:ext cx="634841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" name="Arrow: Down 60">
            <a:extLst>
              <a:ext uri="{FF2B5EF4-FFF2-40B4-BE49-F238E27FC236}">
                <a16:creationId xmlns:a16="http://schemas.microsoft.com/office/drawing/2014/main" id="{C7FB4B25-FDE2-47B3-B764-3E427F046C06}"/>
              </a:ext>
            </a:extLst>
          </p:cNvPr>
          <p:cNvSpPr/>
          <p:nvPr/>
        </p:nvSpPr>
        <p:spPr>
          <a:xfrm>
            <a:off x="3682576" y="1652253"/>
            <a:ext cx="489220" cy="1014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Bent-Up 58">
            <a:extLst>
              <a:ext uri="{FF2B5EF4-FFF2-40B4-BE49-F238E27FC236}">
                <a16:creationId xmlns:a16="http://schemas.microsoft.com/office/drawing/2014/main" id="{65762B8E-E1CB-4EF1-AE25-09FA7B8A5F7A}"/>
              </a:ext>
            </a:extLst>
          </p:cNvPr>
          <p:cNvSpPr/>
          <p:nvPr/>
        </p:nvSpPr>
        <p:spPr>
          <a:xfrm rot="10800000">
            <a:off x="1310431" y="1507736"/>
            <a:ext cx="1770092" cy="7649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Bent-Up 59">
            <a:extLst>
              <a:ext uri="{FF2B5EF4-FFF2-40B4-BE49-F238E27FC236}">
                <a16:creationId xmlns:a16="http://schemas.microsoft.com/office/drawing/2014/main" id="{9CD0CC95-1068-4DBB-B1A4-0857D79E02B3}"/>
              </a:ext>
            </a:extLst>
          </p:cNvPr>
          <p:cNvSpPr/>
          <p:nvPr/>
        </p:nvSpPr>
        <p:spPr>
          <a:xfrm rot="10800000" flipH="1">
            <a:off x="4769821" y="1504499"/>
            <a:ext cx="1645562" cy="7649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13FF4D46-2B72-425B-A78D-01382E174915}"/>
              </a:ext>
            </a:extLst>
          </p:cNvPr>
          <p:cNvSpPr/>
          <p:nvPr/>
        </p:nvSpPr>
        <p:spPr>
          <a:xfrm>
            <a:off x="2798460" y="-34579"/>
            <a:ext cx="2250419" cy="215257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7A562-9F6A-433A-B612-7B2CE668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F3BF-9C84-4BE7-9633-3D13CFF7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94DD-B645-4781-954C-435ADC46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E5F2-0506-43AF-A9E6-42EEEB47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4</a:t>
            </a:fld>
            <a:endParaRPr lang="en-US" dirty="0"/>
          </a:p>
        </p:txBody>
      </p:sp>
      <p:pic>
        <p:nvPicPr>
          <p:cNvPr id="4131" name="Picture 4131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169761DA-364C-4D10-A9D8-95C0FC56A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396" y="107751"/>
            <a:ext cx="1791442" cy="1812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385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8255-442C-4AC1-BDA8-C73E2B4B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F680-30D3-4656-BD44-72985013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Frustrated</a:t>
            </a:r>
          </a:p>
          <a:p>
            <a:r>
              <a:rPr lang="en-US" dirty="0"/>
              <a:t>Annoyed</a:t>
            </a:r>
          </a:p>
          <a:p>
            <a:r>
              <a:rPr lang="en-US" dirty="0"/>
              <a:t>Stressed</a:t>
            </a:r>
          </a:p>
          <a:p>
            <a:r>
              <a:rPr lang="en-US" dirty="0"/>
              <a:t>Insecure</a:t>
            </a:r>
          </a:p>
          <a:p>
            <a:r>
              <a:rPr lang="en-US" dirty="0"/>
              <a:t>Alone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33E4-15FA-452F-A69F-ABE5CEC8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4B4D-7607-4242-840D-B61AD607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28E25-AB1A-4C44-AA5E-1560FE7E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5</a:t>
            </a:fld>
            <a:endParaRPr lang="en-US" dirty="0"/>
          </a:p>
        </p:txBody>
      </p:sp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94D203B9-39D5-4D8F-B31A-E3562BA0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48" y="3018053"/>
            <a:ext cx="1533489" cy="1542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 descr="Shape&#10;&#10;Description automatically generated">
            <a:extLst>
              <a:ext uri="{FF2B5EF4-FFF2-40B4-BE49-F238E27FC236}">
                <a16:creationId xmlns:a16="http://schemas.microsoft.com/office/drawing/2014/main" id="{C9E6A512-2954-4573-9AA0-894DAF57C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0" t="12025" r="28397" b="10127"/>
          <a:stretch/>
        </p:blipFill>
        <p:spPr>
          <a:xfrm>
            <a:off x="3307139" y="1264358"/>
            <a:ext cx="1632514" cy="1668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ACFE30-F72E-4C42-A72C-B607C40A6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8" t="5263" r="10169" b="3759"/>
          <a:stretch/>
        </p:blipFill>
        <p:spPr>
          <a:xfrm>
            <a:off x="5148393" y="1202359"/>
            <a:ext cx="1552385" cy="1570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1" descr="A picture containing clipart, pool ball&#10;&#10;Description automatically generated">
            <a:extLst>
              <a:ext uri="{FF2B5EF4-FFF2-40B4-BE49-F238E27FC236}">
                <a16:creationId xmlns:a16="http://schemas.microsoft.com/office/drawing/2014/main" id="{26F8CE25-8BF4-49F6-B92C-6B9DA173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284" y="4141892"/>
            <a:ext cx="1599828" cy="15718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2A4DCB-91B4-4AF2-862D-6601440A0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18" b="6667"/>
          <a:stretch/>
        </p:blipFill>
        <p:spPr>
          <a:xfrm>
            <a:off x="5951308" y="2878105"/>
            <a:ext cx="1555465" cy="15733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4131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A91B3216-BAD7-4503-A9AC-814711FEF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801" y="2776233"/>
            <a:ext cx="1088742" cy="1100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562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Define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5405257" y="6041363"/>
            <a:ext cx="839426" cy="365125"/>
          </a:xfrm>
        </p:spPr>
        <p:txBody>
          <a:bodyPr/>
          <a:lstStyle/>
          <a:p>
            <a:fld id="{982F3AF0-50B0-4A7F-9251-41E9FF30B838}" type="datetime1">
              <a:rPr lang="en-US" sz="1050" smtClean="0"/>
              <a:t>1/9/2022</a:t>
            </a:fld>
            <a:endParaRPr lang="en-US" sz="10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</a:t>
            </a:r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739" cy="615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57" y="0"/>
            <a:ext cx="686943" cy="50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DDA2F-F05B-4625-A8B5-05D4428623B0}"/>
              </a:ext>
            </a:extLst>
          </p:cNvPr>
          <p:cNvSpPr txBox="1"/>
          <p:nvPr/>
        </p:nvSpPr>
        <p:spPr>
          <a:xfrm>
            <a:off x="1279093" y="1857264"/>
            <a:ext cx="5740794" cy="20928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8" indent="-457200">
              <a:spcBef>
                <a:spcPts val="600"/>
              </a:spcBef>
              <a:spcAft>
                <a:spcPts val="1200"/>
              </a:spcAft>
              <a:buFont typeface="Wingdings,Sans-Serif"/>
              <a:buChar char="Ø"/>
            </a:pP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 difficulties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 are the users facing? </a:t>
            </a:r>
            <a:endParaRPr lang="en-US" sz="2000" b="1">
              <a:solidFill>
                <a:schemeClr val="bg1"/>
              </a:solidFill>
              <a:ea typeface="+mn-lt"/>
              <a:cs typeface="+mn-lt"/>
            </a:endParaRPr>
          </a:p>
          <a:p>
            <a:pPr marL="457200" lvl="8" indent="-457200">
              <a:spcBef>
                <a:spcPts val="600"/>
              </a:spcBef>
              <a:spcAft>
                <a:spcPts val="1200"/>
              </a:spcAft>
              <a:buFont typeface="Wingdings,Sans-Serif"/>
              <a:buChar char="Ø"/>
            </a:pP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What are the </a:t>
            </a:r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patterns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 of their everyday behavior? </a:t>
            </a:r>
            <a:endParaRPr lang="en-US" sz="2000" b="1">
              <a:solidFill>
                <a:schemeClr val="bg1"/>
              </a:solidFill>
              <a:ea typeface="+mn-lt"/>
              <a:cs typeface="+mn-lt"/>
            </a:endParaRPr>
          </a:p>
          <a:p>
            <a:pPr marL="457200" lvl="8" indent="-457200">
              <a:spcBef>
                <a:spcPts val="600"/>
              </a:spcBef>
              <a:spcAft>
                <a:spcPts val="1200"/>
              </a:spcAft>
              <a:buFont typeface="Wingdings,Sans-Serif"/>
              <a:buChar char="Ø"/>
            </a:pP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What </a:t>
            </a:r>
            <a:r>
              <a:rPr lang="en-US" sz="2000" b="1" dirty="0">
                <a:solidFill>
                  <a:srgbClr val="00FF2A"/>
                </a:solidFill>
                <a:latin typeface="Arial"/>
                <a:cs typeface="Arial"/>
              </a:rPr>
              <a:t>needs to be changed</a:t>
            </a:r>
            <a:r>
              <a:rPr lang="en-US" sz="2000" b="1" dirty="0">
                <a:solidFill>
                  <a:srgbClr val="21FF6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and what should remain the same 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0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7AFF-8CA5-4F3D-BDEB-CA71B52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Problems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2004253B-3AC5-4743-A2D4-98775AAD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87" y="1115282"/>
            <a:ext cx="4748522" cy="31578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51FFA-42F1-49C2-8D50-1B5C9623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587E-03BC-4C20-937A-CB0D0CC9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4119-FCEC-4EE1-875E-4C437A33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04F13-0249-4BAF-8A62-E7D8EE045421}"/>
              </a:ext>
            </a:extLst>
          </p:cNvPr>
          <p:cNvSpPr txBox="1"/>
          <p:nvPr/>
        </p:nvSpPr>
        <p:spPr>
          <a:xfrm>
            <a:off x="406401" y="4509478"/>
            <a:ext cx="51464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Traffic signs and </a:t>
            </a:r>
            <a:r>
              <a:rPr lang="en-US" sz="2000" dirty="0">
                <a:latin typeface="Microsoft YaHei"/>
                <a:ea typeface="Microsoft YaHei"/>
              </a:rPr>
              <a:t>signals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40CF292-1D3C-4A34-9AEE-FDC36023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3845684"/>
            <a:ext cx="3446585" cy="1950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46A22D4-DCE6-472D-904B-AE8FB5B437EC}"/>
              </a:ext>
            </a:extLst>
          </p:cNvPr>
          <p:cNvSpPr txBox="1">
            <a:spLocks/>
          </p:cNvSpPr>
          <p:nvPr/>
        </p:nvSpPr>
        <p:spPr>
          <a:xfrm>
            <a:off x="2379692" y="-11089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Define cont...</a:t>
            </a:r>
          </a:p>
        </p:txBody>
      </p:sp>
    </p:spTree>
    <p:extLst>
      <p:ext uri="{BB962C8B-B14F-4D97-AF65-F5344CB8AC3E}">
        <p14:creationId xmlns:p14="http://schemas.microsoft.com/office/powerpoint/2010/main" val="92563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0E30-01D4-40FC-82C9-B2E33C30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2" y="-4151"/>
            <a:ext cx="6347713" cy="1320800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Define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5189-2881-46B3-811D-3298E40C6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Email login:-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2867-70B6-4AF2-9D1D-F6C9A331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5EB96-6681-4D78-862F-C0B4F92B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C029-13D8-4534-954F-C4F844A4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8</a:t>
            </a:fld>
            <a:endParaRPr lang="en-US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EBE336-FE3E-448E-8953-BDBF8F38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2555378"/>
            <a:ext cx="5615354" cy="28218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534DB5-69CA-4531-B56F-1AE862BF6D96}"/>
              </a:ext>
            </a:extLst>
          </p:cNvPr>
          <p:cNvSpPr txBox="1">
            <a:spLocks/>
          </p:cNvSpPr>
          <p:nvPr/>
        </p:nvSpPr>
        <p:spPr>
          <a:xfrm>
            <a:off x="557415" y="610786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6600"/>
                </a:solidFill>
              </a:rPr>
              <a:t>Problems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4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DD99-AACE-4837-BF60-CE9EBE82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39BE3-7E91-4CF3-8B0B-1732D747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A82-A241-4CC1-885B-5F4E180911F5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7173-2C90-4368-8418-21B02AE6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SNSCE BATCH NO:4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15FD8-76FF-42EA-9FD2-BF2FD994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D4F19-7527-4E17-99E1-96FCAE1B8A78}" type="slidenum">
              <a:rPr lang="en-US" dirty="0" smtClean="0"/>
              <a:pPr/>
              <a:t>9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2B7C5AF-6D95-4D66-9AC1-9D1964D6A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" r="45854" b="-252"/>
          <a:stretch/>
        </p:blipFill>
        <p:spPr>
          <a:xfrm>
            <a:off x="377091" y="608380"/>
            <a:ext cx="3720012" cy="4586173"/>
          </a:xfrm>
          <a:prstGeom prst="rect">
            <a:avLst/>
          </a:prstGeom>
        </p:spPr>
      </p:pic>
      <p:pic>
        <p:nvPicPr>
          <p:cNvPr id="7" name="Picture 7" descr="A picture containing indoor, different, several&#10;&#10;Description automatically generated">
            <a:extLst>
              <a:ext uri="{FF2B5EF4-FFF2-40B4-BE49-F238E27FC236}">
                <a16:creationId xmlns:a16="http://schemas.microsoft.com/office/drawing/2014/main" id="{4F0D91DF-D857-4FE8-AAFC-19C4FA04E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734" t="-253" r="-46566"/>
          <a:stretch/>
        </p:blipFill>
        <p:spPr>
          <a:xfrm>
            <a:off x="3610707" y="608990"/>
            <a:ext cx="6807208" cy="458495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98A069-6F5F-474A-9F14-37AE6560BDD8}"/>
              </a:ext>
            </a:extLst>
          </p:cNvPr>
          <p:cNvSpPr txBox="1"/>
          <p:nvPr/>
        </p:nvSpPr>
        <p:spPr>
          <a:xfrm>
            <a:off x="3200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FF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424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414</TotalTime>
  <Words>145</Words>
  <Application>Microsoft Office PowerPoint</Application>
  <PresentationFormat>On-screen Show (4:3)</PresentationFormat>
  <Paragraphs>31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Facet</vt:lpstr>
      <vt:lpstr>SNS COLLEGE OF ENGINEERING Kurumbapalayam (Po), Coimbatore – 641 107 AN AUTONOMOUS INSTITUTION Accredited by NBA – AICTE and Accredited by NAAC – UGC with ‘A’ Grade Approved by AICTE, New Delhi &amp; Affiliated to Anna University, Chennai </vt:lpstr>
      <vt:lpstr>PowerPoint Presentation</vt:lpstr>
      <vt:lpstr>Empathy</vt:lpstr>
      <vt:lpstr>PowerPoint Presentation</vt:lpstr>
      <vt:lpstr>Feels</vt:lpstr>
      <vt:lpstr>Define</vt:lpstr>
      <vt:lpstr>Problems  </vt:lpstr>
      <vt:lpstr>Define cont...</vt:lpstr>
      <vt:lpstr>PowerPoint Presentation</vt:lpstr>
      <vt:lpstr>Define cont...</vt:lpstr>
      <vt:lpstr>What needs to be changed ?</vt:lpstr>
      <vt:lpstr>Synthesis</vt:lpstr>
      <vt:lpstr>Problem statement</vt:lpstr>
      <vt:lpstr>Ideate</vt:lpstr>
      <vt:lpstr>Our solution</vt:lpstr>
      <vt:lpstr>Prototype</vt:lpstr>
      <vt:lpstr> THANK YOU   Any questions 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SNS COLLEGE OF ENGINEERING Kurumbapalayam (Po), Coimbatore – 641 107</dc:title>
  <dc:creator>Windows User</dc:creator>
  <cp:lastModifiedBy>Unknown User</cp:lastModifiedBy>
  <cp:revision>835</cp:revision>
  <dcterms:created xsi:type="dcterms:W3CDTF">2020-01-05T06:34:38Z</dcterms:created>
  <dcterms:modified xsi:type="dcterms:W3CDTF">2022-01-09T10:27:55Z</dcterms:modified>
</cp:coreProperties>
</file>